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4"/>
  </p:sldMasterIdLst>
  <p:notesMasterIdLst>
    <p:notesMasterId r:id="rId19"/>
  </p:notesMasterIdLst>
  <p:handoutMasterIdLst>
    <p:handoutMasterId r:id="rId20"/>
  </p:handoutMasterIdLst>
  <p:sldIdLst>
    <p:sldId id="418" r:id="rId5"/>
    <p:sldId id="421" r:id="rId6"/>
    <p:sldId id="419" r:id="rId7"/>
    <p:sldId id="396" r:id="rId8"/>
    <p:sldId id="397" r:id="rId9"/>
    <p:sldId id="398" r:id="rId10"/>
    <p:sldId id="399" r:id="rId11"/>
    <p:sldId id="400" r:id="rId12"/>
    <p:sldId id="402" r:id="rId13"/>
    <p:sldId id="410" r:id="rId14"/>
    <p:sldId id="424" r:id="rId15"/>
    <p:sldId id="420" r:id="rId16"/>
    <p:sldId id="411" r:id="rId17"/>
    <p:sldId id="412" r:id="rId18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804F914-AD67-DF11-DA28-AC8AEB7FD0C4}" name="Jakobs, Artos" initials="AJ" userId="S::artos.jakobs@psi.ch::3a1953f4-9815-4f1e-a63d-c40659106970" providerId="AD"/>
  <p188:author id="{51015681-52E8-0F79-79F1-C1DFEBAA1B62}" name="Müller, A. (Amelie)" initials="AM" userId="S::mullera@vuw.leidenuniv.nl::765e62c1-48ab-42f8-ab7e-3f30dd6203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73"/>
    <a:srgbClr val="F1E8EF"/>
    <a:srgbClr val="DC0059"/>
    <a:srgbClr val="F0F0F0"/>
    <a:srgbClr val="CBCCF5"/>
    <a:srgbClr val="E7E7FA"/>
    <a:srgbClr val="EBE7F9"/>
    <a:srgbClr val="D5CCF2"/>
    <a:srgbClr val="FF66FF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F1F44-732C-40A6-B7A2-EDDBA4AAA9C7}" v="632" dt="2025-11-10T14:05:53.562"/>
    <p1510:client id="{DFF381B6-7484-354D-A1D4-94A9E76289DF}" v="153" dt="2025-11-10T13:35:58.670"/>
    <p1510:client id="{E2F99E90-C007-7545-9182-0C90F0A68F4F}" v="29" dt="2025-11-10T08:16:20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üller, A. (Amelie)" userId="765e62c1-48ab-42f8-ab7e-3f30dd620356" providerId="ADAL" clId="{ECD391E1-55A6-41ED-8E83-D06B9795D4B8}"/>
    <pc:docChg chg="custSel addSld modSld sldOrd">
      <pc:chgData name="Müller, A. (Amelie)" userId="765e62c1-48ab-42f8-ab7e-3f30dd620356" providerId="ADAL" clId="{ECD391E1-55A6-41ED-8E83-D06B9795D4B8}" dt="2025-10-08T10:06:44.609" v="135" actId="1076"/>
      <pc:docMkLst>
        <pc:docMk/>
      </pc:docMkLst>
      <pc:sldChg chg="modSp mod">
        <pc:chgData name="Müller, A. (Amelie)" userId="765e62c1-48ab-42f8-ab7e-3f30dd620356" providerId="ADAL" clId="{ECD391E1-55A6-41ED-8E83-D06B9795D4B8}" dt="2025-10-08T09:11:25.948" v="0" actId="20577"/>
        <pc:sldMkLst>
          <pc:docMk/>
          <pc:sldMk cId="3555031719" sldId="418"/>
        </pc:sldMkLst>
      </pc:sldChg>
      <pc:sldChg chg="addSp modSp new mod ord">
        <pc:chgData name="Müller, A. (Amelie)" userId="765e62c1-48ab-42f8-ab7e-3f30dd620356" providerId="ADAL" clId="{ECD391E1-55A6-41ED-8E83-D06B9795D4B8}" dt="2025-10-08T10:03:07.764" v="126" actId="1076"/>
        <pc:sldMkLst>
          <pc:docMk/>
          <pc:sldMk cId="99653604" sldId="421"/>
        </pc:sldMkLst>
      </pc:sldChg>
      <pc:sldChg chg="addSp delSp modSp new mod">
        <pc:chgData name="Müller, A. (Amelie)" userId="765e62c1-48ab-42f8-ab7e-3f30dd620356" providerId="ADAL" clId="{ECD391E1-55A6-41ED-8E83-D06B9795D4B8}" dt="2025-10-08T10:06:44.609" v="135" actId="1076"/>
        <pc:sldMkLst>
          <pc:docMk/>
          <pc:sldMk cId="1151536039" sldId="422"/>
        </pc:sldMkLst>
      </pc:sldChg>
    </pc:docChg>
  </pc:docChgLst>
  <pc:docChgLst>
    <pc:chgData name="Müller, A. (Amelie)" userId="765e62c1-48ab-42f8-ab7e-3f30dd620356" providerId="ADAL" clId="{CD57731F-8114-4054-932B-D4C465F34E63}"/>
    <pc:docChg chg="undo custSel mod addSld delSld modSld modMainMaster">
      <pc:chgData name="Müller, A. (Amelie)" userId="765e62c1-48ab-42f8-ab7e-3f30dd620356" providerId="ADAL" clId="{CD57731F-8114-4054-932B-D4C465F34E63}" dt="2025-11-10T15:22:52.278" v="687" actId="20577"/>
      <pc:docMkLst>
        <pc:docMk/>
      </pc:docMkLst>
      <pc:sldChg chg="addSp modSp mod">
        <pc:chgData name="Müller, A. (Amelie)" userId="765e62c1-48ab-42f8-ab7e-3f30dd620356" providerId="ADAL" clId="{CD57731F-8114-4054-932B-D4C465F34E63}" dt="2025-11-10T12:56:24.327" v="601"/>
        <pc:sldMkLst>
          <pc:docMk/>
          <pc:sldMk cId="2570459820" sldId="396"/>
        </pc:sldMkLst>
        <pc:spChg chg="mod">
          <ac:chgData name="Müller, A. (Amelie)" userId="765e62c1-48ab-42f8-ab7e-3f30dd620356" providerId="ADAL" clId="{CD57731F-8114-4054-932B-D4C465F34E63}" dt="2025-11-10T12:55:12.446" v="577" actId="20577"/>
          <ac:spMkLst>
            <pc:docMk/>
            <pc:sldMk cId="2570459820" sldId="396"/>
            <ac:spMk id="3" creationId="{D8B778FF-DB8E-CEEC-1AFA-A02002814E56}"/>
          </ac:spMkLst>
        </pc:spChg>
        <pc:spChg chg="add mod">
          <ac:chgData name="Müller, A. (Amelie)" userId="765e62c1-48ab-42f8-ab7e-3f30dd620356" providerId="ADAL" clId="{CD57731F-8114-4054-932B-D4C465F34E63}" dt="2025-11-10T12:56:24.327" v="601"/>
          <ac:spMkLst>
            <pc:docMk/>
            <pc:sldMk cId="2570459820" sldId="396"/>
            <ac:spMk id="6" creationId="{EC4FE022-8737-BCC4-0ECC-1BF092210331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6:58.687" v="609" actId="478"/>
        <pc:sldMkLst>
          <pc:docMk/>
          <pc:sldMk cId="3987621959" sldId="397"/>
        </pc:sldMkLst>
        <pc:spChg chg="add mod">
          <ac:chgData name="Müller, A. (Amelie)" userId="765e62c1-48ab-42f8-ab7e-3f30dd620356" providerId="ADAL" clId="{CD57731F-8114-4054-932B-D4C465F34E63}" dt="2025-11-10T12:55:36.374" v="585"/>
          <ac:spMkLst>
            <pc:docMk/>
            <pc:sldMk cId="3987621959" sldId="397"/>
            <ac:spMk id="2" creationId="{F5955E6E-2AEB-6ECD-29AD-AA0B4103EAA8}"/>
          </ac:spMkLst>
        </pc:spChg>
        <pc:spChg chg="del">
          <ac:chgData name="Müller, A. (Amelie)" userId="765e62c1-48ab-42f8-ab7e-3f30dd620356" providerId="ADAL" clId="{CD57731F-8114-4054-932B-D4C465F34E63}" dt="2025-11-10T12:55:36.020" v="584" actId="478"/>
          <ac:spMkLst>
            <pc:docMk/>
            <pc:sldMk cId="3987621959" sldId="397"/>
            <ac:spMk id="3" creationId="{1698119D-DDA5-27D0-3992-B80CDAE4B1D0}"/>
          </ac:spMkLst>
        </pc:spChg>
        <pc:spChg chg="del">
          <ac:chgData name="Müller, A. (Amelie)" userId="765e62c1-48ab-42f8-ab7e-3f30dd620356" providerId="ADAL" clId="{CD57731F-8114-4054-932B-D4C465F34E63}" dt="2025-11-10T12:56:58.687" v="609" actId="478"/>
          <ac:spMkLst>
            <pc:docMk/>
            <pc:sldMk cId="3987621959" sldId="397"/>
            <ac:spMk id="7" creationId="{D9FADD09-698B-383A-5D55-F5054AE8BC72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7:02.272" v="610" actId="478"/>
        <pc:sldMkLst>
          <pc:docMk/>
          <pc:sldMk cId="3525223907" sldId="398"/>
        </pc:sldMkLst>
        <pc:spChg chg="add mod">
          <ac:chgData name="Müller, A. (Amelie)" userId="765e62c1-48ab-42f8-ab7e-3f30dd620356" providerId="ADAL" clId="{CD57731F-8114-4054-932B-D4C465F34E63}" dt="2025-11-10T12:55:42.346" v="587"/>
          <ac:spMkLst>
            <pc:docMk/>
            <pc:sldMk cId="3525223907" sldId="398"/>
            <ac:spMk id="2" creationId="{4B3472CC-BAD8-B483-7179-0362A5CFAA2E}"/>
          </ac:spMkLst>
        </pc:spChg>
        <pc:spChg chg="del">
          <ac:chgData name="Müller, A. (Amelie)" userId="765e62c1-48ab-42f8-ab7e-3f30dd620356" providerId="ADAL" clId="{CD57731F-8114-4054-932B-D4C465F34E63}" dt="2025-11-10T12:55:44.096" v="588" actId="478"/>
          <ac:spMkLst>
            <pc:docMk/>
            <pc:sldMk cId="3525223907" sldId="398"/>
            <ac:spMk id="3" creationId="{B4F21C57-CA9D-2E52-4FA1-303C73A69ACA}"/>
          </ac:spMkLst>
        </pc:spChg>
        <pc:spChg chg="del">
          <ac:chgData name="Müller, A. (Amelie)" userId="765e62c1-48ab-42f8-ab7e-3f30dd620356" providerId="ADAL" clId="{CD57731F-8114-4054-932B-D4C465F34E63}" dt="2025-11-10T12:57:02.272" v="610" actId="478"/>
          <ac:spMkLst>
            <pc:docMk/>
            <pc:sldMk cId="3525223907" sldId="398"/>
            <ac:spMk id="7" creationId="{3CD92047-9E68-74AA-2FD4-3DCBF662FEFE}"/>
          </ac:spMkLst>
        </pc:spChg>
        <pc:spChg chg="add mod">
          <ac:chgData name="Müller, A. (Amelie)" userId="765e62c1-48ab-42f8-ab7e-3f30dd620356" providerId="ADAL" clId="{CD57731F-8114-4054-932B-D4C465F34E63}" dt="2025-11-10T12:56:27.734" v="602"/>
          <ac:spMkLst>
            <pc:docMk/>
            <pc:sldMk cId="3525223907" sldId="398"/>
            <ac:spMk id="8" creationId="{098A0BED-619C-FB35-BB48-6CB769FEDCBE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7:05.075" v="612" actId="478"/>
        <pc:sldMkLst>
          <pc:docMk/>
          <pc:sldMk cId="3168356761" sldId="399"/>
        </pc:sldMkLst>
        <pc:spChg chg="add mod">
          <ac:chgData name="Müller, A. (Amelie)" userId="765e62c1-48ab-42f8-ab7e-3f30dd620356" providerId="ADAL" clId="{CD57731F-8114-4054-932B-D4C465F34E63}" dt="2025-11-10T12:56:30.866" v="603"/>
          <ac:spMkLst>
            <pc:docMk/>
            <pc:sldMk cId="3168356761" sldId="399"/>
            <ac:spMk id="2" creationId="{A0EB61D5-714A-F416-ED8A-620860F02110}"/>
          </ac:spMkLst>
        </pc:spChg>
        <pc:spChg chg="del">
          <ac:chgData name="Müller, A. (Amelie)" userId="765e62c1-48ab-42f8-ab7e-3f30dd620356" providerId="ADAL" clId="{CD57731F-8114-4054-932B-D4C465F34E63}" dt="2025-11-10T12:55:45.752" v="589" actId="478"/>
          <ac:spMkLst>
            <pc:docMk/>
            <pc:sldMk cId="3168356761" sldId="399"/>
            <ac:spMk id="3" creationId="{DAC10CAD-9C7E-4372-543F-A6899D10B8ED}"/>
          </ac:spMkLst>
        </pc:spChg>
        <pc:spChg chg="del mod">
          <ac:chgData name="Müller, A. (Amelie)" userId="765e62c1-48ab-42f8-ab7e-3f30dd620356" providerId="ADAL" clId="{CD57731F-8114-4054-932B-D4C465F34E63}" dt="2025-11-10T12:57:05.075" v="612" actId="478"/>
          <ac:spMkLst>
            <pc:docMk/>
            <pc:sldMk cId="3168356761" sldId="399"/>
            <ac:spMk id="7" creationId="{22B38CF1-A5FE-2D8C-3FC2-5D066E68B778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7:08.541" v="613" actId="478"/>
        <pc:sldMkLst>
          <pc:docMk/>
          <pc:sldMk cId="1465747866" sldId="400"/>
        </pc:sldMkLst>
        <pc:spChg chg="add mod">
          <ac:chgData name="Müller, A. (Amelie)" userId="765e62c1-48ab-42f8-ab7e-3f30dd620356" providerId="ADAL" clId="{CD57731F-8114-4054-932B-D4C465F34E63}" dt="2025-11-10T12:56:32.972" v="604"/>
          <ac:spMkLst>
            <pc:docMk/>
            <pc:sldMk cId="1465747866" sldId="400"/>
            <ac:spMk id="2" creationId="{F48B543C-CABF-F870-A7D4-89E800217019}"/>
          </ac:spMkLst>
        </pc:spChg>
        <pc:spChg chg="del">
          <ac:chgData name="Müller, A. (Amelie)" userId="765e62c1-48ab-42f8-ab7e-3f30dd620356" providerId="ADAL" clId="{CD57731F-8114-4054-932B-D4C465F34E63}" dt="2025-11-10T12:55:49.625" v="590" actId="478"/>
          <ac:spMkLst>
            <pc:docMk/>
            <pc:sldMk cId="1465747866" sldId="400"/>
            <ac:spMk id="3" creationId="{B2485B41-2F5E-F3BF-9CCF-E0ABBA32C204}"/>
          </ac:spMkLst>
        </pc:spChg>
        <pc:spChg chg="del">
          <ac:chgData name="Müller, A. (Amelie)" userId="765e62c1-48ab-42f8-ab7e-3f30dd620356" providerId="ADAL" clId="{CD57731F-8114-4054-932B-D4C465F34E63}" dt="2025-11-10T12:57:08.541" v="613" actId="478"/>
          <ac:spMkLst>
            <pc:docMk/>
            <pc:sldMk cId="1465747866" sldId="400"/>
            <ac:spMk id="7" creationId="{6A366809-B3AC-3B11-E6C5-2E0F246B68F7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7:14.347" v="615" actId="478"/>
        <pc:sldMkLst>
          <pc:docMk/>
          <pc:sldMk cId="1344202976" sldId="402"/>
        </pc:sldMkLst>
        <pc:spChg chg="del mod">
          <ac:chgData name="Müller, A. (Amelie)" userId="765e62c1-48ab-42f8-ab7e-3f30dd620356" providerId="ADAL" clId="{CD57731F-8114-4054-932B-D4C465F34E63}" dt="2025-11-10T12:55:54.142" v="593" actId="478"/>
          <ac:spMkLst>
            <pc:docMk/>
            <pc:sldMk cId="1344202976" sldId="402"/>
            <ac:spMk id="3" creationId="{6C8D867E-7858-8B69-19C4-F0A6B4B36D1E}"/>
          </ac:spMkLst>
        </pc:spChg>
        <pc:spChg chg="del mod">
          <ac:chgData name="Müller, A. (Amelie)" userId="765e62c1-48ab-42f8-ab7e-3f30dd620356" providerId="ADAL" clId="{CD57731F-8114-4054-932B-D4C465F34E63}" dt="2025-11-10T12:57:14.347" v="615" actId="478"/>
          <ac:spMkLst>
            <pc:docMk/>
            <pc:sldMk cId="1344202976" sldId="402"/>
            <ac:spMk id="7" creationId="{A83E5DB0-F4E2-0B02-0E6F-192908EFF220}"/>
          </ac:spMkLst>
        </pc:spChg>
        <pc:spChg chg="add mod">
          <ac:chgData name="Müller, A. (Amelie)" userId="765e62c1-48ab-42f8-ab7e-3f30dd620356" providerId="ADAL" clId="{CD57731F-8114-4054-932B-D4C465F34E63}" dt="2025-11-10T12:56:35.320" v="605"/>
          <ac:spMkLst>
            <pc:docMk/>
            <pc:sldMk cId="1344202976" sldId="402"/>
            <ac:spMk id="8" creationId="{9AE86D80-EB57-45F2-C713-CFA5A33F84F8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2:56:37.128" v="606"/>
        <pc:sldMkLst>
          <pc:docMk/>
          <pc:sldMk cId="736883045" sldId="410"/>
        </pc:sldMkLst>
        <pc:spChg chg="del">
          <ac:chgData name="Müller, A. (Amelie)" userId="765e62c1-48ab-42f8-ab7e-3f30dd620356" providerId="ADAL" clId="{CD57731F-8114-4054-932B-D4C465F34E63}" dt="2025-11-10T12:55:56.720" v="594" actId="478"/>
          <ac:spMkLst>
            <pc:docMk/>
            <pc:sldMk cId="736883045" sldId="410"/>
            <ac:spMk id="3" creationId="{3582A5BD-2530-B395-E842-7711B51ED0D8}"/>
          </ac:spMkLst>
        </pc:spChg>
        <pc:spChg chg="add mod">
          <ac:chgData name="Müller, A. (Amelie)" userId="765e62c1-48ab-42f8-ab7e-3f30dd620356" providerId="ADAL" clId="{CD57731F-8114-4054-932B-D4C465F34E63}" dt="2025-11-10T12:56:37.128" v="606"/>
          <ac:spMkLst>
            <pc:docMk/>
            <pc:sldMk cId="736883045" sldId="410"/>
            <ac:spMk id="8" creationId="{ACDF333F-34EA-A551-0E3C-D58A5C760132}"/>
          </ac:spMkLst>
        </pc:spChg>
      </pc:sldChg>
      <pc:sldChg chg="delSp mod modShow">
        <pc:chgData name="Müller, A. (Amelie)" userId="765e62c1-48ab-42f8-ab7e-3f30dd620356" providerId="ADAL" clId="{CD57731F-8114-4054-932B-D4C465F34E63}" dt="2025-11-10T12:56:08.823" v="597" actId="478"/>
        <pc:sldMkLst>
          <pc:docMk/>
          <pc:sldMk cId="2876004843" sldId="411"/>
        </pc:sldMkLst>
        <pc:spChg chg="del">
          <ac:chgData name="Müller, A. (Amelie)" userId="765e62c1-48ab-42f8-ab7e-3f30dd620356" providerId="ADAL" clId="{CD57731F-8114-4054-932B-D4C465F34E63}" dt="2025-11-10T12:56:08.823" v="597" actId="478"/>
          <ac:spMkLst>
            <pc:docMk/>
            <pc:sldMk cId="2876004843" sldId="411"/>
            <ac:spMk id="3" creationId="{0C4A434B-BADC-57D7-06A3-3A0058581B61}"/>
          </ac:spMkLst>
        </pc:spChg>
      </pc:sldChg>
      <pc:sldChg chg="delSp mod modShow">
        <pc:chgData name="Müller, A. (Amelie)" userId="765e62c1-48ab-42f8-ab7e-3f30dd620356" providerId="ADAL" clId="{CD57731F-8114-4054-932B-D4C465F34E63}" dt="2025-11-10T12:56:11.465" v="598" actId="478"/>
        <pc:sldMkLst>
          <pc:docMk/>
          <pc:sldMk cId="3317617278" sldId="412"/>
        </pc:sldMkLst>
        <pc:spChg chg="del">
          <ac:chgData name="Müller, A. (Amelie)" userId="765e62c1-48ab-42f8-ab7e-3f30dd620356" providerId="ADAL" clId="{CD57731F-8114-4054-932B-D4C465F34E63}" dt="2025-11-10T12:56:11.465" v="598" actId="478"/>
          <ac:spMkLst>
            <pc:docMk/>
            <pc:sldMk cId="3317617278" sldId="412"/>
            <ac:spMk id="3" creationId="{88B37192-E2DC-322A-178A-946652A58D74}"/>
          </ac:spMkLst>
        </pc:spChg>
      </pc:sldChg>
      <pc:sldChg chg="addSp delSp modSp mod">
        <pc:chgData name="Müller, A. (Amelie)" userId="765e62c1-48ab-42f8-ab7e-3f30dd620356" providerId="ADAL" clId="{CD57731F-8114-4054-932B-D4C465F34E63}" dt="2025-11-10T13:03:25.939" v="626" actId="114"/>
        <pc:sldMkLst>
          <pc:docMk/>
          <pc:sldMk cId="3555031719" sldId="418"/>
        </pc:sldMkLst>
        <pc:spChg chg="del">
          <ac:chgData name="Müller, A. (Amelie)" userId="765e62c1-48ab-42f8-ab7e-3f30dd620356" providerId="ADAL" clId="{CD57731F-8114-4054-932B-D4C465F34E63}" dt="2025-11-10T12:55:20.038" v="578" actId="478"/>
          <ac:spMkLst>
            <pc:docMk/>
            <pc:sldMk cId="3555031719" sldId="418"/>
            <ac:spMk id="3" creationId="{FDAF0C0E-1291-2579-5ED3-A0A2199D62C5}"/>
          </ac:spMkLst>
        </pc:spChg>
        <pc:spChg chg="del">
          <ac:chgData name="Müller, A. (Amelie)" userId="765e62c1-48ab-42f8-ab7e-3f30dd620356" providerId="ADAL" clId="{CD57731F-8114-4054-932B-D4C465F34E63}" dt="2025-11-10T12:57:27.687" v="616" actId="478"/>
          <ac:spMkLst>
            <pc:docMk/>
            <pc:sldMk cId="3555031719" sldId="418"/>
            <ac:spMk id="4" creationId="{B42AB012-3B04-13F9-C363-974719C43C9D}"/>
          </ac:spMkLst>
        </pc:spChg>
        <pc:spChg chg="add mod">
          <ac:chgData name="Müller, A. (Amelie)" userId="765e62c1-48ab-42f8-ab7e-3f30dd620356" providerId="ADAL" clId="{CD57731F-8114-4054-932B-D4C465F34E63}" dt="2025-11-10T12:55:20.792" v="579"/>
          <ac:spMkLst>
            <pc:docMk/>
            <pc:sldMk cId="3555031719" sldId="418"/>
            <ac:spMk id="7" creationId="{30A02E21-8D56-1FD8-1D5D-F2043C5A5277}"/>
          </ac:spMkLst>
        </pc:spChg>
        <pc:spChg chg="mod">
          <ac:chgData name="Müller, A. (Amelie)" userId="765e62c1-48ab-42f8-ab7e-3f30dd620356" providerId="ADAL" clId="{CD57731F-8114-4054-932B-D4C465F34E63}" dt="2025-11-10T13:03:25.939" v="626" actId="114"/>
          <ac:spMkLst>
            <pc:docMk/>
            <pc:sldMk cId="3555031719" sldId="418"/>
            <ac:spMk id="17" creationId="{AC7368C8-B579-F249-2F58-AB3B9EC7F68E}"/>
          </ac:spMkLst>
        </pc:spChg>
      </pc:sldChg>
      <pc:sldChg chg="addSp delSp modSp mod modCm">
        <pc:chgData name="Müller, A. (Amelie)" userId="765e62c1-48ab-42f8-ab7e-3f30dd620356" providerId="ADAL" clId="{CD57731F-8114-4054-932B-D4C465F34E63}" dt="2025-11-10T12:55:31.178" v="583"/>
        <pc:sldMkLst>
          <pc:docMk/>
          <pc:sldMk cId="3218977745" sldId="419"/>
        </pc:sldMkLst>
        <pc:spChg chg="del">
          <ac:chgData name="Müller, A. (Amelie)" userId="765e62c1-48ab-42f8-ab7e-3f30dd620356" providerId="ADAL" clId="{CD57731F-8114-4054-932B-D4C465F34E63}" dt="2025-11-10T12:55:30.545" v="582" actId="478"/>
          <ac:spMkLst>
            <pc:docMk/>
            <pc:sldMk cId="3218977745" sldId="419"/>
            <ac:spMk id="3" creationId="{E1464D8A-B9D4-5B1E-1F39-67A4E0B230A9}"/>
          </ac:spMkLst>
        </pc:spChg>
        <pc:spChg chg="mod">
          <ac:chgData name="Müller, A. (Amelie)" userId="765e62c1-48ab-42f8-ab7e-3f30dd620356" providerId="ADAL" clId="{CD57731F-8114-4054-932B-D4C465F34E63}" dt="2025-11-10T10:12:45.863" v="425" actId="20577"/>
          <ac:spMkLst>
            <pc:docMk/>
            <pc:sldMk cId="3218977745" sldId="419"/>
            <ac:spMk id="4" creationId="{253859E4-358F-AE35-5356-D87B7695391B}"/>
          </ac:spMkLst>
        </pc:spChg>
        <pc:spChg chg="add mod">
          <ac:chgData name="Müller, A. (Amelie)" userId="765e62c1-48ab-42f8-ab7e-3f30dd620356" providerId="ADAL" clId="{CD57731F-8114-4054-932B-D4C465F34E63}" dt="2025-11-10T12:55:31.178" v="583"/>
          <ac:spMkLst>
            <pc:docMk/>
            <pc:sldMk cId="3218977745" sldId="419"/>
            <ac:spMk id="8" creationId="{39FB41B8-E07D-D705-3A73-53A86C968CEB}"/>
          </ac:spMkLst>
        </pc:spChg>
        <pc:spChg chg="mod">
          <ac:chgData name="Müller, A. (Amelie)" userId="765e62c1-48ab-42f8-ab7e-3f30dd620356" providerId="ADAL" clId="{CD57731F-8114-4054-932B-D4C465F34E63}" dt="2025-11-10T08:19:44.149" v="36" actId="20577"/>
          <ac:spMkLst>
            <pc:docMk/>
            <pc:sldMk cId="3218977745" sldId="419"/>
            <ac:spMk id="12" creationId="{27A774D7-B9B2-48B9-13BC-4535075CA0D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üller, A. (Amelie)" userId="765e62c1-48ab-42f8-ab7e-3f30dd620356" providerId="ADAL" clId="{CD57731F-8114-4054-932B-D4C465F34E63}" dt="2025-11-10T10:12:38.131" v="398" actId="20577"/>
              <pc2:cmMkLst xmlns:pc2="http://schemas.microsoft.com/office/powerpoint/2019/9/main/command">
                <pc:docMk/>
                <pc:sldMk cId="3218977745" sldId="419"/>
                <pc2:cmMk id="{D5B8E519-970C-4017-9394-6FAC7B4D78E0}"/>
              </pc2:cmMkLst>
            </pc226:cmChg>
          </p:ext>
        </pc:extLst>
      </pc:sldChg>
      <pc:sldChg chg="addSp delSp modSp mod modCm">
        <pc:chgData name="Müller, A. (Amelie)" userId="765e62c1-48ab-42f8-ab7e-3f30dd620356" providerId="ADAL" clId="{CD57731F-8114-4054-932B-D4C465F34E63}" dt="2025-11-10T15:22:52.278" v="687" actId="20577"/>
        <pc:sldMkLst>
          <pc:docMk/>
          <pc:sldMk cId="4005853737" sldId="420"/>
        </pc:sldMkLst>
        <pc:spChg chg="add mod">
          <ac:chgData name="Müller, A. (Amelie)" userId="765e62c1-48ab-42f8-ab7e-3f30dd620356" providerId="ADAL" clId="{CD57731F-8114-4054-932B-D4C465F34E63}" dt="2025-11-10T12:56:43.852" v="608"/>
          <ac:spMkLst>
            <pc:docMk/>
            <pc:sldMk cId="4005853737" sldId="420"/>
            <ac:spMk id="2" creationId="{4EF06E5E-3198-D5D1-500B-9EAFEAFF9D98}"/>
          </ac:spMkLst>
        </pc:spChg>
        <pc:spChg chg="del mod">
          <ac:chgData name="Müller, A. (Amelie)" userId="765e62c1-48ab-42f8-ab7e-3f30dd620356" providerId="ADAL" clId="{CD57731F-8114-4054-932B-D4C465F34E63}" dt="2025-11-10T12:56:03.678" v="596" actId="478"/>
          <ac:spMkLst>
            <pc:docMk/>
            <pc:sldMk cId="4005853737" sldId="420"/>
            <ac:spMk id="3" creationId="{D418470C-7E38-DE0D-6C1C-74B5BD9D62A3}"/>
          </ac:spMkLst>
        </pc:spChg>
        <pc:spChg chg="mod">
          <ac:chgData name="Müller, A. (Amelie)" userId="765e62c1-48ab-42f8-ab7e-3f30dd620356" providerId="ADAL" clId="{CD57731F-8114-4054-932B-D4C465F34E63}" dt="2025-11-10T15:22:52.278" v="687" actId="20577"/>
          <ac:spMkLst>
            <pc:docMk/>
            <pc:sldMk cId="4005853737" sldId="420"/>
            <ac:spMk id="7" creationId="{D8589298-73B7-0C8F-4DF4-23253A3F8BA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üller, A. (Amelie)" userId="765e62c1-48ab-42f8-ab7e-3f30dd620356" providerId="ADAL" clId="{CD57731F-8114-4054-932B-D4C465F34E63}" dt="2025-11-10T15:22:52.278" v="687" actId="20577"/>
              <pc2:cmMkLst xmlns:pc2="http://schemas.microsoft.com/office/powerpoint/2019/9/main/command">
                <pc:docMk/>
                <pc:sldMk cId="4005853737" sldId="420"/>
                <pc2:cmMk id="{08126F69-5C20-4FEB-AA4B-566BF76E8EB4}"/>
              </pc2:cmMkLst>
            </pc226:cmChg>
          </p:ext>
        </pc:extLst>
      </pc:sldChg>
      <pc:sldChg chg="addSp delSp modSp mod">
        <pc:chgData name="Müller, A. (Amelie)" userId="765e62c1-48ab-42f8-ab7e-3f30dd620356" providerId="ADAL" clId="{CD57731F-8114-4054-932B-D4C465F34E63}" dt="2025-11-10T12:55:24.930" v="581"/>
        <pc:sldMkLst>
          <pc:docMk/>
          <pc:sldMk cId="99653604" sldId="421"/>
        </pc:sldMkLst>
        <pc:spChg chg="del">
          <ac:chgData name="Müller, A. (Amelie)" userId="765e62c1-48ab-42f8-ab7e-3f30dd620356" providerId="ADAL" clId="{CD57731F-8114-4054-932B-D4C465F34E63}" dt="2025-11-10T12:55:24.321" v="580" actId="478"/>
          <ac:spMkLst>
            <pc:docMk/>
            <pc:sldMk cId="99653604" sldId="421"/>
            <ac:spMk id="3" creationId="{161E2AEA-198D-7577-C790-D6D52E161007}"/>
          </ac:spMkLst>
        </pc:spChg>
        <pc:spChg chg="add mod">
          <ac:chgData name="Müller, A. (Amelie)" userId="765e62c1-48ab-42f8-ab7e-3f30dd620356" providerId="ADAL" clId="{CD57731F-8114-4054-932B-D4C465F34E63}" dt="2025-11-10T12:55:24.930" v="581"/>
          <ac:spMkLst>
            <pc:docMk/>
            <pc:sldMk cId="99653604" sldId="421"/>
            <ac:spMk id="6" creationId="{F8E1F23C-4770-72AD-1000-3F924EECEE5C}"/>
          </ac:spMkLst>
        </pc:spChg>
      </pc:sldChg>
      <pc:sldChg chg="delSp del mod modShow">
        <pc:chgData name="Müller, A. (Amelie)" userId="765e62c1-48ab-42f8-ab7e-3f30dd620356" providerId="ADAL" clId="{CD57731F-8114-4054-932B-D4C465F34E63}" dt="2025-11-10T15:16:54.454" v="656" actId="47"/>
        <pc:sldMkLst>
          <pc:docMk/>
          <pc:sldMk cId="2126760898" sldId="423"/>
        </pc:sldMkLst>
        <pc:spChg chg="del">
          <ac:chgData name="Müller, A. (Amelie)" userId="765e62c1-48ab-42f8-ab7e-3f30dd620356" providerId="ADAL" clId="{CD57731F-8114-4054-932B-D4C465F34E63}" dt="2025-11-10T12:56:13.744" v="599" actId="478"/>
          <ac:spMkLst>
            <pc:docMk/>
            <pc:sldMk cId="2126760898" sldId="423"/>
            <ac:spMk id="3" creationId="{6AF37FD6-D8ED-17F0-F316-8B8F60DED874}"/>
          </ac:spMkLst>
        </pc:spChg>
      </pc:sldChg>
      <pc:sldChg chg="addSp delSp modSp add mod delAnim modAnim">
        <pc:chgData name="Müller, A. (Amelie)" userId="765e62c1-48ab-42f8-ab7e-3f30dd620356" providerId="ADAL" clId="{CD57731F-8114-4054-932B-D4C465F34E63}" dt="2025-11-10T13:01:41.867" v="625" actId="1076"/>
        <pc:sldMkLst>
          <pc:docMk/>
          <pc:sldMk cId="2073339332" sldId="424"/>
        </pc:sldMkLst>
        <pc:spChg chg="mod">
          <ac:chgData name="Müller, A. (Amelie)" userId="765e62c1-48ab-42f8-ab7e-3f30dd620356" providerId="ADAL" clId="{CD57731F-8114-4054-932B-D4C465F34E63}" dt="2025-11-10T10:17:12.527" v="428" actId="6549"/>
          <ac:spMkLst>
            <pc:docMk/>
            <pc:sldMk cId="2073339332" sldId="424"/>
            <ac:spMk id="2" creationId="{401F5D86-8D45-5C97-AB5A-2A50AE9AE4AD}"/>
          </ac:spMkLst>
        </pc:spChg>
        <pc:spChg chg="add del mod">
          <ac:chgData name="Müller, A. (Amelie)" userId="765e62c1-48ab-42f8-ab7e-3f30dd620356" providerId="ADAL" clId="{CD57731F-8114-4054-932B-D4C465F34E63}" dt="2025-11-10T10:12:05.344" v="393" actId="478"/>
          <ac:spMkLst>
            <pc:docMk/>
            <pc:sldMk cId="2073339332" sldId="424"/>
            <ac:spMk id="3" creationId="{0B018DBF-0A6A-A0AD-03C7-64AC0845F5AA}"/>
          </ac:spMkLst>
        </pc:spChg>
        <pc:spChg chg="mod">
          <ac:chgData name="Müller, A. (Amelie)" userId="765e62c1-48ab-42f8-ab7e-3f30dd620356" providerId="ADAL" clId="{CD57731F-8114-4054-932B-D4C465F34E63}" dt="2025-11-10T12:48:08.027" v="479" actId="6549"/>
          <ac:spMkLst>
            <pc:docMk/>
            <pc:sldMk cId="2073339332" sldId="424"/>
            <ac:spMk id="6" creationId="{36FD2190-4BF6-C53F-B85C-59E810B3DB77}"/>
          </ac:spMkLst>
        </pc:spChg>
        <pc:spChg chg="add mod">
          <ac:chgData name="Müller, A. (Amelie)" userId="765e62c1-48ab-42f8-ab7e-3f30dd620356" providerId="ADAL" clId="{CD57731F-8114-4054-932B-D4C465F34E63}" dt="2025-11-10T13:01:31.731" v="624" actId="1076"/>
          <ac:spMkLst>
            <pc:docMk/>
            <pc:sldMk cId="2073339332" sldId="424"/>
            <ac:spMk id="8" creationId="{1C17EAD9-091A-D3CA-3268-EA1093CFD0CE}"/>
          </ac:spMkLst>
        </pc:spChg>
        <pc:spChg chg="add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0" creationId="{282FE8A7-37EB-F9A8-F91B-6EC09D1E401F}"/>
          </ac:spMkLst>
        </pc:spChg>
        <pc:spChg chg="mod">
          <ac:chgData name="Müller, A. (Amelie)" userId="765e62c1-48ab-42f8-ab7e-3f30dd620356" providerId="ADAL" clId="{CD57731F-8114-4054-932B-D4C465F34E63}" dt="2025-11-10T08:19:02.101" v="25" actId="12"/>
          <ac:spMkLst>
            <pc:docMk/>
            <pc:sldMk cId="2073339332" sldId="424"/>
            <ac:spMk id="11" creationId="{D0A20C7A-445D-AEDA-96D8-00309E4B19C8}"/>
          </ac:spMkLst>
        </pc:spChg>
        <pc:spChg chg="add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2" creationId="{98A55215-2C51-9BC9-E154-4AB745B69785}"/>
          </ac:spMkLst>
        </pc:spChg>
        <pc:spChg chg="add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3" creationId="{DA784F3C-C504-73BB-F430-AFA135F0CAF0}"/>
          </ac:spMkLst>
        </pc:spChg>
        <pc:spChg chg="add del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5" creationId="{018BE6AD-3380-C187-8A99-C5DF2585AB4D}"/>
          </ac:spMkLst>
        </pc:spChg>
        <pc:spChg chg="add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6" creationId="{29269B51-BD08-2491-A05A-6B8BA64336D7}"/>
          </ac:spMkLst>
        </pc:spChg>
        <pc:spChg chg="add mod">
          <ac:chgData name="Müller, A. (Amelie)" userId="765e62c1-48ab-42f8-ab7e-3f30dd620356" providerId="ADAL" clId="{CD57731F-8114-4054-932B-D4C465F34E63}" dt="2025-11-10T13:01:01.669" v="622" actId="1076"/>
          <ac:spMkLst>
            <pc:docMk/>
            <pc:sldMk cId="2073339332" sldId="424"/>
            <ac:spMk id="17" creationId="{BC7E0F94-C226-C437-121E-DA8799564138}"/>
          </ac:spMkLst>
        </pc:spChg>
        <pc:spChg chg="add del mod">
          <ac:chgData name="Müller, A. (Amelie)" userId="765e62c1-48ab-42f8-ab7e-3f30dd620356" providerId="ADAL" clId="{CD57731F-8114-4054-932B-D4C465F34E63}" dt="2025-11-10T12:49:09.877" v="487" actId="478"/>
          <ac:spMkLst>
            <pc:docMk/>
            <pc:sldMk cId="2073339332" sldId="424"/>
            <ac:spMk id="19" creationId="{B2E38945-6BA9-CE0D-8DDF-E59981BE37A5}"/>
          </ac:spMkLst>
        </pc:spChg>
        <pc:spChg chg="add mod">
          <ac:chgData name="Müller, A. (Amelie)" userId="765e62c1-48ab-42f8-ab7e-3f30dd620356" providerId="ADAL" clId="{CD57731F-8114-4054-932B-D4C465F34E63}" dt="2025-11-10T13:01:41.867" v="625" actId="1076"/>
          <ac:spMkLst>
            <pc:docMk/>
            <pc:sldMk cId="2073339332" sldId="424"/>
            <ac:spMk id="20" creationId="{2ED9304E-8C4D-5871-ED85-B92D502ECBF4}"/>
          </ac:spMkLst>
        </pc:spChg>
        <pc:spChg chg="add mod">
          <ac:chgData name="Müller, A. (Amelie)" userId="765e62c1-48ab-42f8-ab7e-3f30dd620356" providerId="ADAL" clId="{CD57731F-8114-4054-932B-D4C465F34E63}" dt="2025-11-10T12:53:46.175" v="559" actId="1076"/>
          <ac:spMkLst>
            <pc:docMk/>
            <pc:sldMk cId="2073339332" sldId="424"/>
            <ac:spMk id="24" creationId="{5BC6E9F8-22BC-D5F8-D666-6FE18EC06144}"/>
          </ac:spMkLst>
        </pc:spChg>
        <pc:spChg chg="add mod">
          <ac:chgData name="Müller, A. (Amelie)" userId="765e62c1-48ab-42f8-ab7e-3f30dd620356" providerId="ADAL" clId="{CD57731F-8114-4054-932B-D4C465F34E63}" dt="2025-11-10T12:56:39.941" v="607"/>
          <ac:spMkLst>
            <pc:docMk/>
            <pc:sldMk cId="2073339332" sldId="424"/>
            <ac:spMk id="25" creationId="{8EC3F1FB-ADA6-3F2F-D504-C30CB9502FF0}"/>
          </ac:spMkLst>
        </pc:spChg>
        <pc:graphicFrameChg chg="add del mod modGraphic">
          <ac:chgData name="Müller, A. (Amelie)" userId="765e62c1-48ab-42f8-ab7e-3f30dd620356" providerId="ADAL" clId="{CD57731F-8114-4054-932B-D4C465F34E63}" dt="2025-11-10T10:08:46.120" v="345" actId="478"/>
          <ac:graphicFrameMkLst>
            <pc:docMk/>
            <pc:sldMk cId="2073339332" sldId="424"/>
            <ac:graphicFrameMk id="9" creationId="{3E14B916-7FE7-0016-CF66-E4960DB2834E}"/>
          </ac:graphicFrameMkLst>
        </pc:graphicFrameChg>
        <pc:graphicFrameChg chg="add mod modGraphic">
          <ac:chgData name="Müller, A. (Amelie)" userId="765e62c1-48ab-42f8-ab7e-3f30dd620356" providerId="ADAL" clId="{CD57731F-8114-4054-932B-D4C465F34E63}" dt="2025-11-10T13:01:01.669" v="622" actId="1076"/>
          <ac:graphicFrameMkLst>
            <pc:docMk/>
            <pc:sldMk cId="2073339332" sldId="424"/>
            <ac:graphicFrameMk id="14" creationId="{A2EABC3F-12EE-40A5-5479-22BC8BD4FDB4}"/>
          </ac:graphicFrameMkLst>
        </pc:graphicFrameChg>
        <pc:picChg chg="del">
          <ac:chgData name="Müller, A. (Amelie)" userId="765e62c1-48ab-42f8-ab7e-3f30dd620356" providerId="ADAL" clId="{CD57731F-8114-4054-932B-D4C465F34E63}" dt="2025-11-10T08:18:51.140" v="14" actId="478"/>
          <ac:picMkLst>
            <pc:docMk/>
            <pc:sldMk cId="2073339332" sldId="424"/>
            <ac:picMk id="7" creationId="{400E1F2D-611F-D857-1328-958CAF4ED48C}"/>
          </ac:picMkLst>
        </pc:picChg>
        <pc:picChg chg="add mod modCrop">
          <ac:chgData name="Müller, A. (Amelie)" userId="765e62c1-48ab-42f8-ab7e-3f30dd620356" providerId="ADAL" clId="{CD57731F-8114-4054-932B-D4C465F34E63}" dt="2025-11-10T13:00:48.422" v="621" actId="732"/>
          <ac:picMkLst>
            <pc:docMk/>
            <pc:sldMk cId="2073339332" sldId="424"/>
            <ac:picMk id="22" creationId="{411899D3-52B8-8369-48C6-9D444C8BC17A}"/>
          </ac:picMkLst>
        </pc:picChg>
        <pc:picChg chg="del">
          <ac:chgData name="Müller, A. (Amelie)" userId="765e62c1-48ab-42f8-ab7e-3f30dd620356" providerId="ADAL" clId="{CD57731F-8114-4054-932B-D4C465F34E63}" dt="2025-11-10T08:19:04.586" v="26" actId="478"/>
          <ac:picMkLst>
            <pc:docMk/>
            <pc:sldMk cId="2073339332" sldId="424"/>
            <ac:picMk id="4098" creationId="{D43AE566-91DC-5A46-7C1F-1616B1139399}"/>
          </ac:picMkLst>
        </pc:picChg>
        <pc:picChg chg="mod">
          <ac:chgData name="Müller, A. (Amelie)" userId="765e62c1-48ab-42f8-ab7e-3f30dd620356" providerId="ADAL" clId="{CD57731F-8114-4054-932B-D4C465F34E63}" dt="2025-11-10T10:03:49.076" v="258" actId="1076"/>
          <ac:picMkLst>
            <pc:docMk/>
            <pc:sldMk cId="2073339332" sldId="424"/>
            <ac:picMk id="4102" creationId="{80F696D3-5D6A-8C55-32C6-EFBC10E6B734}"/>
          </ac:picMkLst>
        </pc:picChg>
      </pc:sldChg>
      <pc:sldMasterChg chg="addSp delSp modSp mod">
        <pc:chgData name="Müller, A. (Amelie)" userId="765e62c1-48ab-42f8-ab7e-3f30dd620356" providerId="ADAL" clId="{CD57731F-8114-4054-932B-D4C465F34E63}" dt="2025-11-10T14:05:47.014" v="628" actId="33475"/>
        <pc:sldMasterMkLst>
          <pc:docMk/>
          <pc:sldMasterMk cId="1011663896" sldId="2147483657"/>
        </pc:sldMasterMkLst>
        <pc:spChg chg="add del mod">
          <ac:chgData name="Müller, A. (Amelie)" userId="765e62c1-48ab-42f8-ab7e-3f30dd620356" providerId="ADAL" clId="{CD57731F-8114-4054-932B-D4C465F34E63}" dt="2025-11-10T13:00:29.245" v="619" actId="33475"/>
          <ac:spMkLst>
            <pc:docMk/>
            <pc:sldMasterMk cId="1011663896" sldId="2147483657"/>
            <ac:spMk id="8" creationId="{379D5D46-C470-EB22-D8FB-4D74B757F1F6}"/>
          </ac:spMkLst>
        </pc:spChg>
        <pc:spChg chg="add">
          <ac:chgData name="Müller, A. (Amelie)" userId="765e62c1-48ab-42f8-ab7e-3f30dd620356" providerId="ADAL" clId="{CD57731F-8114-4054-932B-D4C465F34E63}" dt="2025-11-10T14:05:47.014" v="628" actId="33475"/>
          <ac:spMkLst>
            <pc:docMk/>
            <pc:sldMasterMk cId="1011663896" sldId="2147483657"/>
            <ac:spMk id="8" creationId="{99BB93CE-97DE-DD36-B787-EFB0F6FEC03A}"/>
          </ac:spMkLst>
        </pc:spChg>
      </pc:sldMasterChg>
    </pc:docChg>
  </pc:docChgLst>
  <pc:docChgLst>
    <pc:chgData name="Jakobs, Artos" userId="3a1953f4-9815-4f1e-a63d-c40659106970" providerId="ADAL" clId="{7B95AD74-38BE-59DF-BAA8-E0F067F2145E}"/>
    <pc:docChg chg="undo custSel addSld delSld modSld sldOrd">
      <pc:chgData name="Jakobs, Artos" userId="3a1953f4-9815-4f1e-a63d-c40659106970" providerId="ADAL" clId="{7B95AD74-38BE-59DF-BAA8-E0F067F2145E}" dt="2025-11-10T13:38:25.721" v="887" actId="1076"/>
      <pc:docMkLst>
        <pc:docMk/>
      </pc:docMkLst>
      <pc:sldChg chg="delSp modSp mod delAnim">
        <pc:chgData name="Jakobs, Artos" userId="3a1953f4-9815-4f1e-a63d-c40659106970" providerId="ADAL" clId="{7B95AD74-38BE-59DF-BAA8-E0F067F2145E}" dt="2025-10-14T06:32:43.112" v="85" actId="478"/>
        <pc:sldMkLst>
          <pc:docMk/>
          <pc:sldMk cId="3168356761" sldId="399"/>
        </pc:sldMkLst>
      </pc:sldChg>
      <pc:sldChg chg="addSp delSp modSp mod">
        <pc:chgData name="Jakobs, Artos" userId="3a1953f4-9815-4f1e-a63d-c40659106970" providerId="ADAL" clId="{7B95AD74-38BE-59DF-BAA8-E0F067F2145E}" dt="2025-10-14T06:45:13.790" v="156" actId="164"/>
        <pc:sldMkLst>
          <pc:docMk/>
          <pc:sldMk cId="3555031719" sldId="418"/>
        </pc:sldMkLst>
        <pc:grpChg chg="add mod">
          <ac:chgData name="Jakobs, Artos" userId="3a1953f4-9815-4f1e-a63d-c40659106970" providerId="ADAL" clId="{7B95AD74-38BE-59DF-BAA8-E0F067F2145E}" dt="2025-10-14T06:45:13.790" v="156" actId="164"/>
          <ac:grpSpMkLst>
            <pc:docMk/>
            <pc:sldMk cId="3555031719" sldId="418"/>
            <ac:grpSpMk id="21" creationId="{1861F6C4-5740-4F09-0207-DF6F3E427824}"/>
          </ac:grpSpMkLst>
        </pc:grpChg>
        <pc:picChg chg="add mod topLvl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2" creationId="{983BDC14-1FB0-C39A-62EA-C0D5C246D58D}"/>
          </ac:picMkLst>
        </pc:picChg>
        <pc:picChg chg="add mod topLvl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6" creationId="{C5189038-A2B2-2B1E-B702-6ED556024FF9}"/>
          </ac:picMkLst>
        </pc:picChg>
        <pc:picChg chg="add mod topLvl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8" creationId="{EE5338FA-31D3-4656-FC73-978ABB9BD5C6}"/>
          </ac:picMkLst>
        </pc:picChg>
        <pc:picChg chg="add mod topLvl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10" creationId="{E0BE5709-7C28-23E2-30CC-5E589C80A557}"/>
          </ac:picMkLst>
        </pc:picChg>
        <pc:picChg chg="add mod topLvl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12" creationId="{D6364F03-8589-2349-7CE0-C0D0092F420A}"/>
          </ac:picMkLst>
        </pc:picChg>
        <pc:picChg chg="add mod">
          <ac:chgData name="Jakobs, Artos" userId="3a1953f4-9815-4f1e-a63d-c40659106970" providerId="ADAL" clId="{7B95AD74-38BE-59DF-BAA8-E0F067F2145E}" dt="2025-10-14T06:45:13.790" v="156" actId="164"/>
          <ac:picMkLst>
            <pc:docMk/>
            <pc:sldMk cId="3555031719" sldId="418"/>
            <ac:picMk id="19" creationId="{7DE4F158-D206-754C-DB4A-2C0EED3D45D6}"/>
          </ac:picMkLst>
        </pc:picChg>
      </pc:sldChg>
      <pc:sldChg chg="addSp delSp modSp mod">
        <pc:chgData name="Jakobs, Artos" userId="3a1953f4-9815-4f1e-a63d-c40659106970" providerId="ADAL" clId="{7B95AD74-38BE-59DF-BAA8-E0F067F2145E}" dt="2025-11-10T13:38:25.721" v="887" actId="1076"/>
        <pc:sldMkLst>
          <pc:docMk/>
          <pc:sldMk cId="3218977745" sldId="419"/>
        </pc:sldMkLst>
        <pc:spChg chg="mod">
          <ac:chgData name="Jakobs, Artos" userId="3a1953f4-9815-4f1e-a63d-c40659106970" providerId="ADAL" clId="{7B95AD74-38BE-59DF-BAA8-E0F067F2145E}" dt="2025-11-10T13:35:25.166" v="860" actId="1076"/>
          <ac:spMkLst>
            <pc:docMk/>
            <pc:sldMk cId="3218977745" sldId="419"/>
            <ac:spMk id="2" creationId="{EA211C3F-2489-D521-0B56-B5CC86C9B376}"/>
          </ac:spMkLst>
        </pc:spChg>
        <pc:spChg chg="mod">
          <ac:chgData name="Jakobs, Artos" userId="3a1953f4-9815-4f1e-a63d-c40659106970" providerId="ADAL" clId="{7B95AD74-38BE-59DF-BAA8-E0F067F2145E}" dt="2025-11-10T13:35:39.251" v="863" actId="1076"/>
          <ac:spMkLst>
            <pc:docMk/>
            <pc:sldMk cId="3218977745" sldId="419"/>
            <ac:spMk id="4" creationId="{253859E4-358F-AE35-5356-D87B7695391B}"/>
          </ac:spMkLst>
        </pc:spChg>
        <pc:spChg chg="add del mod">
          <ac:chgData name="Jakobs, Artos" userId="3a1953f4-9815-4f1e-a63d-c40659106970" providerId="ADAL" clId="{7B95AD74-38BE-59DF-BAA8-E0F067F2145E}" dt="2025-11-10T13:37:30.195" v="874" actId="478"/>
          <ac:spMkLst>
            <pc:docMk/>
            <pc:sldMk cId="3218977745" sldId="419"/>
            <ac:spMk id="11" creationId="{11EA026C-5325-EE77-DED6-C1023A4AEBD0}"/>
          </ac:spMkLst>
        </pc:spChg>
        <pc:spChg chg="del mod">
          <ac:chgData name="Jakobs, Artos" userId="3a1953f4-9815-4f1e-a63d-c40659106970" providerId="ADAL" clId="{7B95AD74-38BE-59DF-BAA8-E0F067F2145E}" dt="2025-11-10T13:35:35.959" v="861" actId="21"/>
          <ac:spMkLst>
            <pc:docMk/>
            <pc:sldMk cId="3218977745" sldId="419"/>
            <ac:spMk id="12" creationId="{27A774D7-B9B2-48B9-13BC-4535075CA0DC}"/>
          </ac:spMkLst>
        </pc:spChg>
        <pc:spChg chg="add mod">
          <ac:chgData name="Jakobs, Artos" userId="3a1953f4-9815-4f1e-a63d-c40659106970" providerId="ADAL" clId="{7B95AD74-38BE-59DF-BAA8-E0F067F2145E}" dt="2025-11-10T13:36:02.737" v="868" actId="1076"/>
          <ac:spMkLst>
            <pc:docMk/>
            <pc:sldMk cId="3218977745" sldId="419"/>
            <ac:spMk id="13" creationId="{7B19D468-C98B-F835-F368-190F21236F29}"/>
          </ac:spMkLst>
        </pc:spChg>
        <pc:picChg chg="add del mod">
          <ac:chgData name="Jakobs, Artos" userId="3a1953f4-9815-4f1e-a63d-c40659106970" providerId="ADAL" clId="{7B95AD74-38BE-59DF-BAA8-E0F067F2145E}" dt="2025-11-10T13:35:35.959" v="861" actId="21"/>
          <ac:picMkLst>
            <pc:docMk/>
            <pc:sldMk cId="3218977745" sldId="419"/>
            <ac:picMk id="6" creationId="{207DAF1A-A22F-641E-2B7C-9A68D87B571E}"/>
          </ac:picMkLst>
        </pc:picChg>
        <pc:picChg chg="add del mod">
          <ac:chgData name="Jakobs, Artos" userId="3a1953f4-9815-4f1e-a63d-c40659106970" providerId="ADAL" clId="{7B95AD74-38BE-59DF-BAA8-E0F067F2145E}" dt="2025-11-10T08:16:20.110" v="386" actId="478"/>
          <ac:picMkLst>
            <pc:docMk/>
            <pc:sldMk cId="3218977745" sldId="419"/>
            <ac:picMk id="6" creationId="{A8E9384E-F955-0BB9-01C1-05DDFD5A75B7}"/>
          </ac:picMkLst>
        </pc:picChg>
        <pc:picChg chg="mod">
          <ac:chgData name="Jakobs, Artos" userId="3a1953f4-9815-4f1e-a63d-c40659106970" providerId="ADAL" clId="{7B95AD74-38BE-59DF-BAA8-E0F067F2145E}" dt="2025-11-10T13:38:21.708" v="885" actId="1076"/>
          <ac:picMkLst>
            <pc:docMk/>
            <pc:sldMk cId="3218977745" sldId="419"/>
            <ac:picMk id="7" creationId="{1301E4EC-CF2D-A253-B5E3-61E95789F894}"/>
          </ac:picMkLst>
        </pc:picChg>
        <pc:picChg chg="add del mod">
          <ac:chgData name="Jakobs, Artos" userId="3a1953f4-9815-4f1e-a63d-c40659106970" providerId="ADAL" clId="{7B95AD74-38BE-59DF-BAA8-E0F067F2145E}" dt="2025-11-10T08:19:40.644" v="395" actId="478"/>
          <ac:picMkLst>
            <pc:docMk/>
            <pc:sldMk cId="3218977745" sldId="419"/>
            <ac:picMk id="8" creationId="{336A282D-B377-A4A4-1E5F-7B96D25CF7AD}"/>
          </ac:picMkLst>
        </pc:picChg>
        <pc:picChg chg="mod">
          <ac:chgData name="Jakobs, Artos" userId="3a1953f4-9815-4f1e-a63d-c40659106970" providerId="ADAL" clId="{7B95AD74-38BE-59DF-BAA8-E0F067F2145E}" dt="2025-11-10T13:38:23.653" v="886" actId="1076"/>
          <ac:picMkLst>
            <pc:docMk/>
            <pc:sldMk cId="3218977745" sldId="419"/>
            <ac:picMk id="9" creationId="{59B133A5-8173-4959-403A-BD5B8DD37B50}"/>
          </ac:picMkLst>
        </pc:picChg>
        <pc:picChg chg="add mod modCrop">
          <ac:chgData name="Jakobs, Artos" userId="3a1953f4-9815-4f1e-a63d-c40659106970" providerId="ADAL" clId="{7B95AD74-38BE-59DF-BAA8-E0F067F2145E}" dt="2025-11-10T13:38:25.721" v="887" actId="1076"/>
          <ac:picMkLst>
            <pc:docMk/>
            <pc:sldMk cId="3218977745" sldId="419"/>
            <ac:picMk id="10" creationId="{9965D02C-B09E-654E-471A-EDD38CA1775E}"/>
          </ac:picMkLst>
        </pc:picChg>
        <pc:picChg chg="del">
          <ac:chgData name="Jakobs, Artos" userId="3a1953f4-9815-4f1e-a63d-c40659106970" providerId="ADAL" clId="{7B95AD74-38BE-59DF-BAA8-E0F067F2145E}" dt="2025-11-10T08:15:24.177" v="376" actId="478"/>
          <ac:picMkLst>
            <pc:docMk/>
            <pc:sldMk cId="3218977745" sldId="419"/>
            <ac:picMk id="11" creationId="{FEA21C62-335A-0B14-1B57-438F58E477C2}"/>
          </ac:picMkLst>
        </pc:picChg>
        <pc:picChg chg="add mod">
          <ac:chgData name="Jakobs, Artos" userId="3a1953f4-9815-4f1e-a63d-c40659106970" providerId="ADAL" clId="{7B95AD74-38BE-59DF-BAA8-E0F067F2145E}" dt="2025-11-10T13:36:02.737" v="868" actId="1076"/>
          <ac:picMkLst>
            <pc:docMk/>
            <pc:sldMk cId="3218977745" sldId="419"/>
            <ac:picMk id="14" creationId="{FBB67F97-288C-50D7-988B-82531BB390B8}"/>
          </ac:picMkLst>
        </pc:picChg>
      </pc:sldChg>
      <pc:sldChg chg="addSp modSp mod">
        <pc:chgData name="Jakobs, Artos" userId="3a1953f4-9815-4f1e-a63d-c40659106970" providerId="ADAL" clId="{7B95AD74-38BE-59DF-BAA8-E0F067F2145E}" dt="2025-11-10T08:32:47.196" v="538"/>
        <pc:sldMkLst>
          <pc:docMk/>
          <pc:sldMk cId="4005853737" sldId="420"/>
        </pc:sldMkLst>
        <pc:spChg chg="mod">
          <ac:chgData name="Jakobs, Artos" userId="3a1953f4-9815-4f1e-a63d-c40659106970" providerId="ADAL" clId="{7B95AD74-38BE-59DF-BAA8-E0F067F2145E}" dt="2025-10-14T06:33:18.493" v="92" actId="20577"/>
          <ac:spMkLst>
            <pc:docMk/>
            <pc:sldMk cId="4005853737" sldId="420"/>
            <ac:spMk id="6" creationId="{A3DF856A-4F77-2291-0C3C-8D38A55704C2}"/>
          </ac:spMkLst>
        </pc:spChg>
        <pc:spChg chg="mod">
          <ac:chgData name="Jakobs, Artos" userId="3a1953f4-9815-4f1e-a63d-c40659106970" providerId="ADAL" clId="{7B95AD74-38BE-59DF-BAA8-E0F067F2145E}" dt="2025-11-10T08:32:47.196" v="538"/>
          <ac:spMkLst>
            <pc:docMk/>
            <pc:sldMk cId="4005853737" sldId="420"/>
            <ac:spMk id="7" creationId="{D8589298-73B7-0C8F-4DF4-23253A3F8BA0}"/>
          </ac:spMkLst>
        </pc:spChg>
        <pc:grpChg chg="add mod">
          <ac:chgData name="Jakobs, Artos" userId="3a1953f4-9815-4f1e-a63d-c40659106970" providerId="ADAL" clId="{7B95AD74-38BE-59DF-BAA8-E0F067F2145E}" dt="2025-10-14T06:45:27.698" v="158"/>
          <ac:grpSpMkLst>
            <pc:docMk/>
            <pc:sldMk cId="4005853737" sldId="420"/>
            <ac:grpSpMk id="14" creationId="{EB920450-8C7D-AB09-0B87-9C69AD65015B}"/>
          </ac:grpSpMkLst>
        </pc:grp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15" creationId="{51A94E3F-1F21-F122-0867-BAAF77328439}"/>
          </ac:picMkLst>
        </pc:pic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16" creationId="{8DBB6627-8107-A889-993B-0DF604924E5A}"/>
          </ac:picMkLst>
        </pc:pic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17" creationId="{2E0CCDFC-C0AE-E93E-1835-EAF92BB1CEE0}"/>
          </ac:picMkLst>
        </pc:pic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18" creationId="{2F679B5E-17E2-BF5B-FD4C-2C52B253DBA5}"/>
          </ac:picMkLst>
        </pc:pic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19" creationId="{8398CB0F-7994-78AF-9708-13A8BF7BAF5C}"/>
          </ac:picMkLst>
        </pc:picChg>
        <pc:picChg chg="mod">
          <ac:chgData name="Jakobs, Artos" userId="3a1953f4-9815-4f1e-a63d-c40659106970" providerId="ADAL" clId="{7B95AD74-38BE-59DF-BAA8-E0F067F2145E}" dt="2025-10-14T06:45:27.698" v="158"/>
          <ac:picMkLst>
            <pc:docMk/>
            <pc:sldMk cId="4005853737" sldId="420"/>
            <ac:picMk id="20" creationId="{3EF18A02-A4C5-4C5D-4ABF-F0D495FA21D4}"/>
          </ac:picMkLst>
        </pc:picChg>
      </pc:sldChg>
      <pc:sldChg chg="mod modShow">
        <pc:chgData name="Jakobs, Artos" userId="3a1953f4-9815-4f1e-a63d-c40659106970" providerId="ADAL" clId="{7B95AD74-38BE-59DF-BAA8-E0F067F2145E}" dt="2025-10-14T06:32:14.173" v="83" actId="729"/>
        <pc:sldMkLst>
          <pc:docMk/>
          <pc:sldMk cId="99653604" sldId="421"/>
        </pc:sldMkLst>
      </pc:sldChg>
      <pc:sldChg chg="addSp delSp modSp del mod">
        <pc:chgData name="Jakobs, Artos" userId="3a1953f4-9815-4f1e-a63d-c40659106970" providerId="ADAL" clId="{7B95AD74-38BE-59DF-BAA8-E0F067F2145E}" dt="2025-10-14T06:33:09.214" v="90" actId="2696"/>
        <pc:sldMkLst>
          <pc:docMk/>
          <pc:sldMk cId="1151536039" sldId="422"/>
        </pc:sldMkLst>
      </pc:sldChg>
      <pc:sldChg chg="addSp modSp add mod">
        <pc:chgData name="Jakobs, Artos" userId="3a1953f4-9815-4f1e-a63d-c40659106970" providerId="ADAL" clId="{7B95AD74-38BE-59DF-BAA8-E0F067F2145E}" dt="2025-10-14T06:46:26.166" v="166" actId="1076"/>
        <pc:sldMkLst>
          <pc:docMk/>
          <pc:sldMk cId="2126760898" sldId="423"/>
        </pc:sldMkLst>
        <pc:spChg chg="mod">
          <ac:chgData name="Jakobs, Artos" userId="3a1953f4-9815-4f1e-a63d-c40659106970" providerId="ADAL" clId="{7B95AD74-38BE-59DF-BAA8-E0F067F2145E}" dt="2025-10-14T06:33:34.858" v="137" actId="20577"/>
          <ac:spMkLst>
            <pc:docMk/>
            <pc:sldMk cId="2126760898" sldId="423"/>
            <ac:spMk id="6" creationId="{08229853-BC19-799A-F987-5319F58191F8}"/>
          </ac:spMkLst>
        </pc:spChg>
        <pc:spChg chg="mod">
          <ac:chgData name="Jakobs, Artos" userId="3a1953f4-9815-4f1e-a63d-c40659106970" providerId="ADAL" clId="{7B95AD74-38BE-59DF-BAA8-E0F067F2145E}" dt="2025-10-14T06:46:26.166" v="166" actId="1076"/>
          <ac:spMkLst>
            <pc:docMk/>
            <pc:sldMk cId="2126760898" sldId="423"/>
            <ac:spMk id="7" creationId="{B9EF70EF-9231-146B-F17B-DFE738A7D1ED}"/>
          </ac:spMkLst>
        </pc:spChg>
        <pc:grpChg chg="add mod">
          <ac:chgData name="Jakobs, Artos" userId="3a1953f4-9815-4f1e-a63d-c40659106970" providerId="ADAL" clId="{7B95AD74-38BE-59DF-BAA8-E0F067F2145E}" dt="2025-10-14T06:45:32.712" v="159"/>
          <ac:grpSpMkLst>
            <pc:docMk/>
            <pc:sldMk cId="2126760898" sldId="423"/>
            <ac:grpSpMk id="2" creationId="{154243B6-747B-0585-9B89-401A3ED5E4EA}"/>
          </ac:grpSpMkLst>
        </pc:grp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8" creationId="{39B75973-836D-DD1B-55BA-391299E22F3B}"/>
          </ac:picMkLst>
        </pc:pic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9" creationId="{4722812D-F615-CA61-DF02-A9A32ECD3B0D}"/>
          </ac:picMkLst>
        </pc:pic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10" creationId="{0BDBC5EE-5D99-444B-A942-25DFD066C47A}"/>
          </ac:picMkLst>
        </pc:pic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11" creationId="{FA056D86-5121-DD3F-DE31-8A74FC30BB69}"/>
          </ac:picMkLst>
        </pc:pic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12" creationId="{B0A7AEC9-7D1C-B349-2531-1F43A54DC28B}"/>
          </ac:picMkLst>
        </pc:picChg>
        <pc:picChg chg="mod">
          <ac:chgData name="Jakobs, Artos" userId="3a1953f4-9815-4f1e-a63d-c40659106970" providerId="ADAL" clId="{7B95AD74-38BE-59DF-BAA8-E0F067F2145E}" dt="2025-10-14T06:45:32.712" v="159"/>
          <ac:picMkLst>
            <pc:docMk/>
            <pc:sldMk cId="2126760898" sldId="423"/>
            <ac:picMk id="13" creationId="{7EE84EE4-E8F7-CB46-4CA4-D0F2B0714A1C}"/>
          </ac:picMkLst>
        </pc:picChg>
      </pc:sldChg>
      <pc:sldChg chg="modSp mod">
        <pc:chgData name="Jakobs, Artos" userId="3a1953f4-9815-4f1e-a63d-c40659106970" providerId="ADAL" clId="{7B95AD74-38BE-59DF-BAA8-E0F067F2145E}" dt="2025-11-10T08:27:22.872" v="537" actId="20577"/>
        <pc:sldMkLst>
          <pc:docMk/>
          <pc:sldMk cId="2073339332" sldId="424"/>
        </pc:sldMkLst>
        <pc:spChg chg="mod">
          <ac:chgData name="Jakobs, Artos" userId="3a1953f4-9815-4f1e-a63d-c40659106970" providerId="ADAL" clId="{7B95AD74-38BE-59DF-BAA8-E0F067F2145E}" dt="2025-11-10T08:27:22.872" v="537" actId="20577"/>
          <ac:spMkLst>
            <pc:docMk/>
            <pc:sldMk cId="2073339332" sldId="424"/>
            <ac:spMk id="8" creationId="{1C17EAD9-091A-D3CA-3268-EA1093CFD0CE}"/>
          </ac:spMkLst>
        </pc:spChg>
      </pc:sldChg>
      <pc:sldChg chg="modSp new del mod">
        <pc:chgData name="Jakobs, Artos" userId="3a1953f4-9815-4f1e-a63d-c40659106970" providerId="ADAL" clId="{7B95AD74-38BE-59DF-BAA8-E0F067F2145E}" dt="2025-10-14T07:10:14.097" v="330" actId="2696"/>
        <pc:sldMkLst>
          <pc:docMk/>
          <pc:sldMk cId="2377646942" sldId="424"/>
        </pc:sldMkLst>
      </pc:sldChg>
      <pc:sldChg chg="addSp delSp modSp new del mod ord chgLayout">
        <pc:chgData name="Jakobs, Artos" userId="3a1953f4-9815-4f1e-a63d-c40659106970" providerId="ADAL" clId="{7B95AD74-38BE-59DF-BAA8-E0F067F2145E}" dt="2025-10-14T06:50:09.887" v="298" actId="2696"/>
        <pc:sldMkLst>
          <pc:docMk/>
          <pc:sldMk cId="3868799134" sldId="424"/>
        </pc:sldMkLst>
      </pc:sldChg>
    </pc:docChg>
  </pc:docChgLst>
  <pc:docChgLst>
    <pc:chgData name="Timo Diepers" userId="2db747fc-8069-42fb-a96e-fe70d0fb49e4" providerId="ADAL" clId="{93D4AFBB-B22C-A441-89B4-D35C75CAF8AA}"/>
    <pc:docChg chg="custSel modSld">
      <pc:chgData name="Timo Diepers" userId="2db747fc-8069-42fb-a96e-fe70d0fb49e4" providerId="ADAL" clId="{93D4AFBB-B22C-A441-89B4-D35C75CAF8AA}" dt="2025-10-08T09:04:59.244" v="82" actId="478"/>
      <pc:docMkLst>
        <pc:docMk/>
      </pc:docMkLst>
      <pc:sldChg chg="addSp delSp modSp mod">
        <pc:chgData name="Timo Diepers" userId="2db747fc-8069-42fb-a96e-fe70d0fb49e4" providerId="ADAL" clId="{93D4AFBB-B22C-A441-89B4-D35C75CAF8AA}" dt="2025-10-08T09:04:59.244" v="82" actId="478"/>
        <pc:sldMkLst>
          <pc:docMk/>
          <pc:sldMk cId="3555031719" sldId="41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2480" y="249031"/>
            <a:ext cx="4282476" cy="336705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092527" y="249031"/>
            <a:ext cx="1232669" cy="336705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/>
              <a:t>10.11.2025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2480" y="9215733"/>
            <a:ext cx="4282476" cy="35969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092527" y="9215736"/>
            <a:ext cx="1232669" cy="3596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/>
              <a:t>‹#›</a:t>
            </a:fld>
            <a:endParaRPr lang="de-CH" sz="90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976313"/>
            <a:ext cx="6034087" cy="339566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68425" y="9457664"/>
            <a:ext cx="2210809" cy="1948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14613" y="9457664"/>
            <a:ext cx="863510" cy="1948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66620" y="4650633"/>
            <a:ext cx="5511501" cy="4612101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192603" y="462286"/>
            <a:ext cx="2076877" cy="201617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10.11.2025</a:t>
            </a:fld>
            <a:endParaRPr lang="de-CH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57977" y="468975"/>
            <a:ext cx="3220500" cy="19492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27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C81C81-E364-4366-A610-2DB15FF98538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173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E7B40F6-0846-6406-28FC-523CF76DA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6" y="1558"/>
            <a:ext cx="12189228" cy="68548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03EDDF5-0688-3946-B33B-41892CA0C8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A74AB44-A37E-131D-7BC4-3033AC45E5F1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8"/>
          <a:stretch/>
        </p:blipFill>
        <p:spPr>
          <a:xfrm>
            <a:off x="2532062" y="536044"/>
            <a:ext cx="1690509" cy="37938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5854"/>
            <a:ext cx="8045451" cy="2007994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</p:spTree>
    <p:extLst>
      <p:ext uri="{BB962C8B-B14F-4D97-AF65-F5344CB8AC3E}">
        <p14:creationId xmlns:p14="http://schemas.microsoft.com/office/powerpoint/2010/main" val="4210823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/>
            </a:lvl1pPr>
            <a:lvl2pPr marL="0" indent="0">
              <a:buFontTx/>
              <a:buNone/>
              <a:defRPr/>
            </a:lvl2pPr>
            <a:lvl3pPr marL="250825" indent="-250825">
              <a:defRPr/>
            </a:lvl3pPr>
          </a:lstStyle>
          <a:p>
            <a:pPr lvl="0"/>
            <a:r>
              <a:rPr lang="en-GB" noProof="0"/>
              <a:t>Section Heading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9758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ing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/>
            </a:lvl1pPr>
            <a:lvl2pPr marL="0" indent="0">
              <a:buFontTx/>
              <a:buNone/>
              <a:defRPr/>
            </a:lvl2pPr>
            <a:lvl3pPr marL="250825" indent="-250825">
              <a:defRPr/>
            </a:lvl3pPr>
          </a:lstStyle>
          <a:p>
            <a:pPr lvl="0"/>
            <a:r>
              <a:rPr lang="en-GB" noProof="0"/>
              <a:t>Section Heading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22531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8964613" cy="4644616"/>
          </a:xfrm>
        </p:spPr>
        <p:txBody>
          <a:bodyPr/>
          <a:lstStyle>
            <a:lvl1pPr defTabSz="984250">
              <a:tabLst>
                <a:tab pos="536575" algn="l"/>
              </a:tabLst>
              <a:defRPr/>
            </a:lvl1pPr>
            <a:lvl2pPr>
              <a:tabLst>
                <a:tab pos="536575" algn="l"/>
              </a:tabLst>
              <a:defRPr/>
            </a:lvl2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939BEE7-204C-1008-67F3-C8FC6E64EB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xtra 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10801349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5109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5291476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327075-DC64-5DAB-E02B-8A18CBF5A99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5201" y="1376773"/>
            <a:ext cx="5291474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788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5292725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48" y="1449389"/>
            <a:ext cx="5292725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5993912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203950" y="1376773"/>
            <a:ext cx="5292724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2813573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024D5AC-18B7-42A0-8763-5161D9B6B2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5" y="1449389"/>
            <a:ext cx="8964613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4571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1449389"/>
            <a:ext cx="5292725" cy="4571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1529325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7129461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99B93C7-FD88-F860-2772-AA3BFEC82DB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7370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Dark Blu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238B4CC7-4229-EEF9-D03A-D0C0BD398B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" y="1948"/>
            <a:ext cx="12190615" cy="6855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5464"/>
            <a:ext cx="8045451" cy="2008384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1A0EB6-6787-66B7-839C-B8C9CE487C0B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8"/>
          <a:stretch/>
        </p:blipFill>
        <p:spPr>
          <a:xfrm>
            <a:off x="2532062" y="536044"/>
            <a:ext cx="1690509" cy="3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61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3457575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5A45EC1-6C70-C75B-70A0-557B1FE6DA3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243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67213" y="3843389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C772A35F-591D-5A80-72BC-28B068C3A5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92042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17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67213" y="3843389"/>
            <a:ext cx="3457575" cy="217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CE065AA4-86F5-4BAD-ED9D-98129FDEFE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40688" y="3843387"/>
            <a:ext cx="3455986" cy="2178001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089D7F61-76FC-5B15-D914-2BB427BF71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3455988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3834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ED849DD-27BF-60D5-0E2A-BC6C9A827A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7129463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8CA68BBC-536B-0C49-B239-F2A8A8ACB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457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1000847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wo wid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17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CE065AA4-86F5-4BAD-ED9D-98129FDEFE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040688" y="3843387"/>
            <a:ext cx="3455986" cy="2178001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EED849DD-27BF-60D5-0E2A-BC6C9A827AC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5" y="1376773"/>
            <a:ext cx="7129463" cy="464461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9159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1449389"/>
            <a:ext cx="5292724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1449389"/>
            <a:ext cx="5292725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47A0213-C397-B258-EE3A-69DBB54DD3B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4553982"/>
            <a:ext cx="5291476" cy="146740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E0905A-F588-783E-2408-3EEBCC47B7C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05201" y="4553982"/>
            <a:ext cx="5291474" cy="146740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12682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29877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11B3F6C3-759F-AE0A-F24C-FF78D18C5F8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95326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FB98D413-4196-B49D-71B4-7CED7EED69F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FDF6C985-A691-B0CD-8A11-7C955F32458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5" y="1449388"/>
            <a:ext cx="3457575" cy="2987724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7D982B28-131F-0EF1-DBEF-7E5426DA6F8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68801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3A5C3130-D9C4-9998-9902-8B054B641165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8040688" y="4545123"/>
            <a:ext cx="3455987" cy="1476265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588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12784F6E-FB73-D6E4-8C2C-41F75D7C72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7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EA8E577-195E-4B1A-BC32-FE3D591B8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8673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646FBB3-9915-B3D3-1716-7B2E4AB38A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50050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3FC8EB0-667A-22B3-F4B0-8DFF686556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3950" y="1449389"/>
            <a:ext cx="2538000" cy="298772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2B3EE353-935F-47F2-890E-86D599D69C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5325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7650EC49-433E-6552-2740-6B65EFF94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49108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38A397CC-14F5-DD8F-565D-CB576CCEF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2891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52C714DB-CD94-62D4-DBCC-363F77E96B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6675" y="4545013"/>
            <a:ext cx="2533650" cy="1476375"/>
          </a:xfrm>
        </p:spPr>
        <p:txBody>
          <a:bodyPr/>
          <a:lstStyle>
            <a:lvl1pPr>
              <a:spcBef>
                <a:spcPts val="40"/>
              </a:spcBef>
              <a:defRPr sz="1600"/>
            </a:lvl1pPr>
            <a:lvl2pPr marL="179388" indent="-179388">
              <a:spcBef>
                <a:spcPts val="40"/>
              </a:spcBef>
              <a:defRPr sz="1600"/>
            </a:lvl2pPr>
            <a:lvl3pPr marL="360363" indent="-180975">
              <a:spcBef>
                <a:spcPts val="40"/>
              </a:spcBef>
              <a:defRPr sz="16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021725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8983A1D-4D6A-20A1-246F-D90E834D6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8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1EC548A2-BD24-9227-A6CD-523677F543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40688" y="1449389"/>
            <a:ext cx="3455986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1FDEC21-8808-4E1C-5D07-37DFA51175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5" y="1449388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C093E107-B829-CEE4-9295-B1B84BEAE1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7212" y="3852000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69E9327-75CD-A94E-4F13-6C971DCF19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0688" y="3852000"/>
            <a:ext cx="3455986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7B4B6D58-21AF-6B45-2504-E31EDE54A33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5325" y="3852000"/>
            <a:ext cx="3457575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EDE1E8A-EFD6-AFE3-8FC8-A8781D081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90B09162-F170-AF79-446C-2FD12FCF2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212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B625CAA8-22B4-0491-F50F-A64DB81820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0688" y="5689101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233B6E2E-EE51-3815-5A82-51C2D0BDC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5325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C029808-0B66-A918-9826-7CF902C7D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7212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0C032556-82F7-0D1B-C717-506C730F76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40688" y="3299877"/>
            <a:ext cx="345757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72543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12784F6E-FB73-D6E4-8C2C-41F75D7C72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95327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2EA8E577-195E-4B1A-BC32-FE3D591B8C3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58673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0646FBB3-9915-B3D3-1716-7B2E4AB38A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450050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3FC8EB0-667A-22B3-F4B0-8DFF6865569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3950" y="144939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7650EC49-433E-6552-2740-6B65EFF948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49108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38A397CC-14F5-DD8F-565D-CB576CCEF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8300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52C714DB-CD94-62D4-DBCC-363F77E96B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6675" y="5689100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FF900A0F-DD38-976A-BFC1-92B5ACB7395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95325" y="3852000"/>
            <a:ext cx="2538000" cy="1799593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8" name="Textplatzhalter 19">
            <a:extLst>
              <a:ext uri="{FF2B5EF4-FFF2-40B4-BE49-F238E27FC236}">
                <a16:creationId xmlns:a16="http://schemas.microsoft.com/office/drawing/2014/main" id="{530B9B83-A2E6-A97A-6B7B-389BCDC2C8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5325" y="3299877"/>
            <a:ext cx="2536825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1" name="Textplatzhalter 19">
            <a:extLst>
              <a:ext uri="{FF2B5EF4-FFF2-40B4-BE49-F238E27FC236}">
                <a16:creationId xmlns:a16="http://schemas.microsoft.com/office/drawing/2014/main" id="{CD6A5AE7-8194-069E-96C6-A9A19A691F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5689101"/>
            <a:ext cx="2540001" cy="332288"/>
          </a:xfrm>
        </p:spPr>
        <p:txBody>
          <a:bodyPr/>
          <a:lstStyle>
            <a:lvl1pPr>
              <a:spcBef>
                <a:spcPts val="20"/>
              </a:spcBef>
              <a:defRPr sz="1200"/>
            </a:lvl1pPr>
            <a:lvl2pPr marL="179388" indent="-179388">
              <a:spcBef>
                <a:spcPts val="20"/>
              </a:spcBef>
              <a:defRPr sz="12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2" name="Textplatzhalter 19">
            <a:extLst>
              <a:ext uri="{FF2B5EF4-FFF2-40B4-BE49-F238E27FC236}">
                <a16:creationId xmlns:a16="http://schemas.microsoft.com/office/drawing/2014/main" id="{E33B1E40-AEE0-028C-74FA-4DA2F2785C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48050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3" name="Textplatzhalter 19">
            <a:extLst>
              <a:ext uri="{FF2B5EF4-FFF2-40B4-BE49-F238E27FC236}">
                <a16:creationId xmlns:a16="http://schemas.microsoft.com/office/drawing/2014/main" id="{6CF8C6E7-2EBA-0F42-5F97-0B15A298F57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300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6" name="Textplatzhalter 19">
            <a:extLst>
              <a:ext uri="{FF2B5EF4-FFF2-40B4-BE49-F238E27FC236}">
                <a16:creationId xmlns:a16="http://schemas.microsoft.com/office/drawing/2014/main" id="{A8581B57-63E2-3060-2AF6-9711ABA1492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55617" y="3299877"/>
            <a:ext cx="2533650" cy="332288"/>
          </a:xfrm>
        </p:spPr>
        <p:txBody>
          <a:bodyPr/>
          <a:lstStyle>
            <a:lvl1pPr>
              <a:spcBef>
                <a:spcPts val="40"/>
              </a:spcBef>
              <a:defRPr sz="1200"/>
            </a:lvl1pPr>
            <a:lvl2pPr marL="179388" indent="-179388">
              <a:spcBef>
                <a:spcPts val="40"/>
              </a:spcBef>
              <a:defRPr sz="1200"/>
            </a:lvl2pPr>
            <a:lvl3pPr>
              <a:spcBef>
                <a:spcPts val="40"/>
              </a:spcBef>
              <a:defRPr sz="1200"/>
            </a:lvl3pPr>
            <a:lvl4pPr>
              <a:spcBef>
                <a:spcPts val="40"/>
              </a:spcBef>
              <a:defRPr sz="1600"/>
            </a:lvl4pPr>
            <a:lvl5pPr>
              <a:spcBef>
                <a:spcPts val="40"/>
              </a:spcBef>
              <a:defRPr sz="16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615C431B-993D-61F7-28CB-6E9C6E916B2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957560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5F9CC3CC-2D09-5169-EE63-2F307DD025AE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448937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05CD9CF5-8030-A2FA-B5F1-BDE8A3AB64FE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202837" y="3852000"/>
            <a:ext cx="2538000" cy="1799592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2331809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E6538B63-A40B-2238-426D-2D6DC8B5A9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4" y="1948"/>
            <a:ext cx="12190615" cy="685566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5464"/>
            <a:ext cx="8045451" cy="2008384"/>
          </a:xfrm>
        </p:spPr>
        <p:txBody>
          <a:bodyPr anchor="b"/>
          <a:lstStyle>
            <a:lvl1pPr algn="l">
              <a:lnSpc>
                <a:spcPct val="92000"/>
              </a:lnSpc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8045451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137" y="358671"/>
            <a:ext cx="1773820" cy="7300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8D0CA88-6CB9-96EF-A545-083000EA4E6B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8"/>
          <a:stretch/>
        </p:blipFill>
        <p:spPr>
          <a:xfrm>
            <a:off x="2532062" y="536044"/>
            <a:ext cx="1690509" cy="37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8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lve caption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18983A1D-4D6A-20A1-246F-D90E834D6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67213" y="144938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1EC548A2-BD24-9227-A6CD-523677F543B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74248" y="1449389"/>
            <a:ext cx="1622425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B1FDEC21-8808-4E1C-5D07-37DFA51175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95326" y="144938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6" name="Bildplatzhalter 4">
            <a:extLst>
              <a:ext uri="{FF2B5EF4-FFF2-40B4-BE49-F238E27FC236}">
                <a16:creationId xmlns:a16="http://schemas.microsoft.com/office/drawing/2014/main" id="{C093E107-B829-CEE4-9295-B1B84BEAE14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67212" y="385199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69E9327-75CD-A94E-4F13-6C971DCF19A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40688" y="3852000"/>
            <a:ext cx="1619250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7B4B6D58-21AF-6B45-2504-E31EDE54A33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95326" y="385199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EDE1E8A-EFD6-AFE3-8FC8-A8781D081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5326" y="5589240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1" name="Textplatzhalter 19">
            <a:extLst>
              <a:ext uri="{FF2B5EF4-FFF2-40B4-BE49-F238E27FC236}">
                <a16:creationId xmlns:a16="http://schemas.microsoft.com/office/drawing/2014/main" id="{90B09162-F170-AF79-446C-2FD12FCF2E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67212" y="5589240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2" name="Textplatzhalter 19">
            <a:extLst>
              <a:ext uri="{FF2B5EF4-FFF2-40B4-BE49-F238E27FC236}">
                <a16:creationId xmlns:a16="http://schemas.microsoft.com/office/drawing/2014/main" id="{B625CAA8-22B4-0491-F50F-A64DB81820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40688" y="5589240"/>
            <a:ext cx="161999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3" name="Textplatzhalter 19">
            <a:extLst>
              <a:ext uri="{FF2B5EF4-FFF2-40B4-BE49-F238E27FC236}">
                <a16:creationId xmlns:a16="http://schemas.microsoft.com/office/drawing/2014/main" id="{233B6E2E-EE51-3815-5A82-51C2D0BDCD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95326" y="3204724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4" name="Textplatzhalter 19">
            <a:extLst>
              <a:ext uri="{FF2B5EF4-FFF2-40B4-BE49-F238E27FC236}">
                <a16:creationId xmlns:a16="http://schemas.microsoft.com/office/drawing/2014/main" id="{DC029808-0B66-A918-9826-7CF902C7DE3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7212" y="3204724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5" name="Textplatzhalter 19">
            <a:extLst>
              <a:ext uri="{FF2B5EF4-FFF2-40B4-BE49-F238E27FC236}">
                <a16:creationId xmlns:a16="http://schemas.microsoft.com/office/drawing/2014/main" id="{0C032556-82F7-0D1B-C717-506C730F76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875092" y="3204724"/>
            <a:ext cx="1623171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1C50D6C7-B8FE-16E3-A56F-215DF2E7FD0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532062" y="144938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7" name="Textplatzhalter 19">
            <a:extLst>
              <a:ext uri="{FF2B5EF4-FFF2-40B4-BE49-F238E27FC236}">
                <a16:creationId xmlns:a16="http://schemas.microsoft.com/office/drawing/2014/main" id="{F254DC50-8CC2-CE50-0FB2-B9D82F2F6F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32062" y="3204724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9" name="Bildplatzhalter 4">
            <a:extLst>
              <a:ext uri="{FF2B5EF4-FFF2-40B4-BE49-F238E27FC236}">
                <a16:creationId xmlns:a16="http://schemas.microsoft.com/office/drawing/2014/main" id="{4356FD2E-817C-6008-A624-C0ED226EC77F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202363" y="1449389"/>
            <a:ext cx="1622425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1" name="Textplatzhalter 19">
            <a:extLst>
              <a:ext uri="{FF2B5EF4-FFF2-40B4-BE49-F238E27FC236}">
                <a16:creationId xmlns:a16="http://schemas.microsoft.com/office/drawing/2014/main" id="{B844240D-6410-EAE1-FBFE-02793B43B59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2362" y="3204724"/>
            <a:ext cx="162242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2" name="Bildplatzhalter 4">
            <a:extLst>
              <a:ext uri="{FF2B5EF4-FFF2-40B4-BE49-F238E27FC236}">
                <a16:creationId xmlns:a16="http://schemas.microsoft.com/office/drawing/2014/main" id="{4729A6D7-E881-5FD5-1C1E-FD7A660187BE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8040688" y="1449389"/>
            <a:ext cx="1619250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13" name="Textplatzhalter 19">
            <a:extLst>
              <a:ext uri="{FF2B5EF4-FFF2-40B4-BE49-F238E27FC236}">
                <a16:creationId xmlns:a16="http://schemas.microsoft.com/office/drawing/2014/main" id="{86799E5C-45B4-E8EF-0A33-26FADBDA89C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40688" y="3204724"/>
            <a:ext cx="1619995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0480596-0358-6167-AD5A-A43149936E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32062" y="3851999"/>
            <a:ext cx="1620838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6" name="Textplatzhalter 19">
            <a:extLst>
              <a:ext uri="{FF2B5EF4-FFF2-40B4-BE49-F238E27FC236}">
                <a16:creationId xmlns:a16="http://schemas.microsoft.com/office/drawing/2014/main" id="{99EB327B-0262-FA88-4B41-185878FCDBA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32062" y="5589240"/>
            <a:ext cx="1620838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7383DAC6-063E-B185-1200-CBEAF6F1917B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203950" y="3851999"/>
            <a:ext cx="1620837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28" name="Textplatzhalter 19">
            <a:extLst>
              <a:ext uri="{FF2B5EF4-FFF2-40B4-BE49-F238E27FC236}">
                <a16:creationId xmlns:a16="http://schemas.microsoft.com/office/drawing/2014/main" id="{814D2A83-C214-5D3D-33E5-499378F10F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3950" y="5589240"/>
            <a:ext cx="162083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9" name="Bildplatzhalter 4">
            <a:extLst>
              <a:ext uri="{FF2B5EF4-FFF2-40B4-BE49-F238E27FC236}">
                <a16:creationId xmlns:a16="http://schemas.microsoft.com/office/drawing/2014/main" id="{0C7EA178-EA7E-CEB6-BCCA-A6C695A390C4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9873502" y="3852000"/>
            <a:ext cx="1623171" cy="1692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0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30" name="Textplatzhalter 19">
            <a:extLst>
              <a:ext uri="{FF2B5EF4-FFF2-40B4-BE49-F238E27FC236}">
                <a16:creationId xmlns:a16="http://schemas.microsoft.com/office/drawing/2014/main" id="{67FC58FF-0434-E3CF-0015-FA751A6F2C4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74346" y="5589240"/>
            <a:ext cx="1623917" cy="332288"/>
          </a:xfrm>
        </p:spPr>
        <p:txBody>
          <a:bodyPr/>
          <a:lstStyle>
            <a:lvl1pPr>
              <a:spcBef>
                <a:spcPts val="20"/>
              </a:spcBef>
              <a:defRPr sz="1000"/>
            </a:lvl1pPr>
            <a:lvl2pPr marL="90488" indent="-90488">
              <a:spcBef>
                <a:spcPts val="20"/>
              </a:spcBef>
              <a:defRPr sz="1000"/>
            </a:lvl2pPr>
            <a:lvl3pPr>
              <a:spcBef>
                <a:spcPts val="20"/>
              </a:spcBef>
              <a:defRPr sz="1200"/>
            </a:lvl3pPr>
            <a:lvl4pPr>
              <a:spcBef>
                <a:spcPts val="20"/>
              </a:spcBef>
              <a:defRPr sz="1200"/>
            </a:lvl4pPr>
            <a:lvl5pPr>
              <a:spcBef>
                <a:spcPts val="20"/>
              </a:spcBef>
              <a:defRPr sz="1200"/>
            </a:lvl5pPr>
          </a:lstStyle>
          <a:p>
            <a:pPr lvl="0"/>
            <a:r>
              <a:rPr lang="en-GB" noProof="0"/>
              <a:t>Add Text</a:t>
            </a:r>
          </a:p>
          <a:p>
            <a:pPr lvl="1"/>
            <a:r>
              <a:rPr lang="en-GB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22121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ull siz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Bildplatzhalter 4">
            <a:extLst>
              <a:ext uri="{FF2B5EF4-FFF2-40B4-BE49-F238E27FC236}">
                <a16:creationId xmlns:a16="http://schemas.microsoft.com/office/drawing/2014/main" id="{17580FB4-DD13-1B0D-5A9E-15F0A7CB65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948" y="0"/>
            <a:ext cx="5988052" cy="685799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598805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41314079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iz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Bildplatzhalter 4">
            <a:extLst>
              <a:ext uri="{FF2B5EF4-FFF2-40B4-BE49-F238E27FC236}">
                <a16:creationId xmlns:a16="http://schemas.microsoft.com/office/drawing/2014/main" id="{C1B2C62D-FBA5-44A1-36F5-135381BC9A6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858000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3684792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6BA2BBC0-91C4-A383-E617-A518199B8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/>
          <a:stretch/>
        </p:blipFill>
        <p:spPr>
          <a:xfrm>
            <a:off x="2532062" y="534553"/>
            <a:ext cx="1691446" cy="38480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7412"/>
            <a:ext cx="5292725" cy="2006436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</p:spTree>
    <p:extLst>
      <p:ext uri="{BB962C8B-B14F-4D97-AF65-F5344CB8AC3E}">
        <p14:creationId xmlns:p14="http://schemas.microsoft.com/office/powerpoint/2010/main" val="2781309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8FD507A-2C45-F79E-8E9E-9BA37C9723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/>
          <a:stretch/>
        </p:blipFill>
        <p:spPr>
          <a:xfrm>
            <a:off x="2532062" y="534553"/>
            <a:ext cx="1691446" cy="3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49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0AB248-B157-35A3-8FF9-E4767AB90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/>
          <a:stretch/>
        </p:blipFill>
        <p:spPr>
          <a:xfrm>
            <a:off x="2532062" y="534553"/>
            <a:ext cx="1691446" cy="3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675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ag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8BDEC662-E6F5-15D3-BB36-ED6F08201703}"/>
              </a:ext>
            </a:extLst>
          </p:cNvPr>
          <p:cNvSpPr/>
          <p:nvPr userDrawn="1"/>
        </p:nvSpPr>
        <p:spPr>
          <a:xfrm>
            <a:off x="0" y="0"/>
            <a:ext cx="12192000" cy="5049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95325" y="1449388"/>
            <a:ext cx="5292725" cy="2004460"/>
          </a:xfrm>
        </p:spPr>
        <p:txBody>
          <a:bodyPr anchor="b"/>
          <a:lstStyle>
            <a:lvl1pPr algn="l">
              <a:lnSpc>
                <a:spcPct val="92000"/>
              </a:lnSpc>
              <a:defRPr sz="4200"/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95325" y="3789040"/>
            <a:ext cx="5292725" cy="1080120"/>
          </a:xfrm>
        </p:spPr>
        <p:txBody>
          <a:bodyPr/>
          <a:lstStyle>
            <a:lvl1pPr marL="0" indent="0" algn="l">
              <a:lnSpc>
                <a:spcPct val="92000"/>
              </a:lnSpc>
              <a:buNone/>
              <a:defRPr sz="26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Add Subtitle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8F03BE3-7C85-C716-E994-40806F5A84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5841268"/>
            <a:ext cx="5292725" cy="288032"/>
          </a:xfrm>
        </p:spPr>
        <p:txBody>
          <a:bodyPr anchor="b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Author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BB6EAADF-428F-C6D8-43A9-FBCA196FE9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5325" y="6129300"/>
            <a:ext cx="5292725" cy="252028"/>
          </a:xfrm>
        </p:spPr>
        <p:txBody>
          <a:bodyPr anchor="t"/>
          <a:lstStyle>
            <a:lvl1pPr>
              <a:defRPr sz="1600">
                <a:solidFill>
                  <a:schemeClr val="tx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/>
              <a:t>Location, DD Month YYYY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1D5720-24EF-D102-D260-2D0ECB313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5" y="358671"/>
            <a:ext cx="1773825" cy="730070"/>
          </a:xfrm>
          <a:prstGeom prst="rect">
            <a:avLst/>
          </a:prstGeom>
        </p:spPr>
      </p:pic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918345C2-B555-CE5A-CF14-EC753A31ED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03948" y="549275"/>
            <a:ext cx="5076827" cy="5436009"/>
          </a:xfr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tIns="720000" anchor="ctr"/>
          <a:lstStyle>
            <a:lvl1pPr algn="ctr">
              <a:defRPr sz="1200"/>
            </a:lvl1pPr>
          </a:lstStyle>
          <a:p>
            <a:r>
              <a:rPr lang="en-GB" noProof="0"/>
              <a:t>Add image by tapping on icon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77F36C0-0DD8-2E8F-7E45-9499E236E2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5"/>
          <a:stretch/>
        </p:blipFill>
        <p:spPr>
          <a:xfrm>
            <a:off x="2532062" y="534553"/>
            <a:ext cx="1691446" cy="38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1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6">
          <p15:clr>
            <a:srgbClr val="A4A3A4"/>
          </p15:clr>
        </p15:guide>
        <p15:guide id="2" pos="7106">
          <p15:clr>
            <a:srgbClr val="A4A3A4"/>
          </p15:clr>
        </p15:guide>
        <p15:guide id="3" orient="horz" pos="318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250825" indent="-250825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/>
              <a:t>Section Heading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6DA47E-D7F3-07E8-00B3-57D325A00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5134" y="305378"/>
            <a:ext cx="881465" cy="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55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ing 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8A5E6FE-0D37-3DFF-F3B7-73A91BE846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5325" y="1292087"/>
            <a:ext cx="8964613" cy="4729302"/>
          </a:xfrm>
        </p:spPr>
        <p:txBody>
          <a:bodyPr/>
          <a:lstStyle>
            <a:lvl1pPr>
              <a:defRPr sz="42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250825" indent="-250825"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GB" noProof="0"/>
              <a:t>Section Heading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26DA47E-D7F3-07E8-00B3-57D325A007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15134" y="305378"/>
            <a:ext cx="881465" cy="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2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95325" y="278296"/>
            <a:ext cx="8964613" cy="8104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noProof="0"/>
              <a:t>Add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95325" y="1376364"/>
            <a:ext cx="10801275" cy="46450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Add 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875837" y="6404573"/>
            <a:ext cx="1620837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14487" y="6404573"/>
            <a:ext cx="8045451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95325" y="6404573"/>
            <a:ext cx="703263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EC2031EC-4715-FBAB-E65E-0A3E5D91D8E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133" y="305378"/>
            <a:ext cx="881467" cy="3627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B93CE-97DE-DD36-B787-EFB0F6FEC03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15128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BE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Internal | Intern</a:t>
            </a:r>
          </a:p>
        </p:txBody>
      </p:sp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7" r:id="rId2"/>
    <p:sldLayoutId id="2147483715" r:id="rId3"/>
    <p:sldLayoutId id="2147483723" r:id="rId4"/>
    <p:sldLayoutId id="2147483738" r:id="rId5"/>
    <p:sldLayoutId id="2147483739" r:id="rId6"/>
    <p:sldLayoutId id="2147483740" r:id="rId7"/>
    <p:sldLayoutId id="2147483694" r:id="rId8"/>
    <p:sldLayoutId id="2147483737" r:id="rId9"/>
    <p:sldLayoutId id="2147483692" r:id="rId10"/>
    <p:sldLayoutId id="2147483693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5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95" r:id="rId25"/>
    <p:sldLayoutId id="2147483677" r:id="rId26"/>
    <p:sldLayoutId id="2147483679" r:id="rId27"/>
    <p:sldLayoutId id="2147483678" r:id="rId28"/>
    <p:sldLayoutId id="2147483680" r:id="rId29"/>
    <p:sldLayoutId id="2147483681" r:id="rId30"/>
    <p:sldLayoutId id="2147483682" r:id="rId31"/>
    <p:sldLayoutId id="2147483683" r:id="rId32"/>
    <p:sldLayoutId id="2147483663" r:id="rId33"/>
    <p:sldLayoutId id="2147483664" r:id="rId34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252000" algn="l" defTabSz="914400" rtl="0" eaLnBrk="1" latinLnBrk="0" hangingPunct="1">
        <a:lnSpc>
          <a:spcPct val="100000"/>
        </a:lnSpc>
        <a:spcBef>
          <a:spcPts val="6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4000" indent="-252000" algn="l" defTabSz="914400" rtl="0" eaLnBrk="1" latinLnBrk="0" hangingPunct="1">
        <a:lnSpc>
          <a:spcPct val="100000"/>
        </a:lnSpc>
        <a:spcBef>
          <a:spcPts val="6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252000" algn="l" defTabSz="914400" rtl="0" eaLnBrk="1" latinLnBrk="0" hangingPunct="1">
        <a:lnSpc>
          <a:spcPct val="100000"/>
        </a:lnSpc>
        <a:spcBef>
          <a:spcPts val="4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08000" indent="-252000" algn="l" defTabSz="914400" rtl="0" eaLnBrk="1" latinLnBrk="0" hangingPunct="1">
        <a:lnSpc>
          <a:spcPct val="100000"/>
        </a:lnSpc>
        <a:spcBef>
          <a:spcPts val="400"/>
        </a:spcBef>
        <a:buFont typeface="Aptos" panose="020B00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8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3" orient="horz" pos="4110" userDrawn="1">
          <p15:clr>
            <a:srgbClr val="A4A3A4"/>
          </p15:clr>
        </p15:guide>
        <p15:guide id="4" orient="horz" pos="913" userDrawn="1">
          <p15:clr>
            <a:srgbClr val="A4A3A4"/>
          </p15:clr>
        </p15:guide>
        <p15:guide id="5" pos="3772" userDrawn="1">
          <p15:clr>
            <a:srgbClr val="A4A3A4"/>
          </p15:clr>
        </p15:guide>
        <p15:guide id="6" pos="3908" userDrawn="1">
          <p15:clr>
            <a:srgbClr val="A4A3A4"/>
          </p15:clr>
        </p15:guide>
        <p15:guide id="7" pos="2751" userDrawn="1">
          <p15:clr>
            <a:srgbClr val="A4A3A4"/>
          </p15:clr>
        </p15:guide>
        <p15:guide id="8" pos="2615" userDrawn="1">
          <p15:clr>
            <a:srgbClr val="A4A3A4"/>
          </p15:clr>
        </p15:guide>
        <p15:guide id="9" pos="1595" userDrawn="1">
          <p15:clr>
            <a:srgbClr val="A4A3A4"/>
          </p15:clr>
        </p15:guide>
        <p15:guide id="10" pos="1459" userDrawn="1">
          <p15:clr>
            <a:srgbClr val="A4A3A4"/>
          </p15:clr>
        </p15:guide>
        <p15:guide id="11" pos="4929" userDrawn="1">
          <p15:clr>
            <a:srgbClr val="A4A3A4"/>
          </p15:clr>
        </p15:guide>
        <p15:guide id="12" pos="5065" userDrawn="1">
          <p15:clr>
            <a:srgbClr val="A4A3A4"/>
          </p15:clr>
        </p15:guide>
        <p15:guide id="13" pos="6085" userDrawn="1">
          <p15:clr>
            <a:srgbClr val="A4A3A4"/>
          </p15:clr>
        </p15:guide>
        <p15:guide id="14" pos="6221" userDrawn="1">
          <p15:clr>
            <a:srgbClr val="A4A3A4"/>
          </p15:clr>
        </p15:guide>
        <p15:guide id="15" pos="2172" userDrawn="1">
          <p15:clr>
            <a:srgbClr val="A4A3A4"/>
          </p15:clr>
        </p15:guide>
        <p15:guide id="16" pos="2036" userDrawn="1">
          <p15:clr>
            <a:srgbClr val="A4A3A4"/>
          </p15:clr>
        </p15:guide>
        <p15:guide id="17" pos="3194" userDrawn="1">
          <p15:clr>
            <a:srgbClr val="A4A3A4"/>
          </p15:clr>
        </p15:guide>
        <p15:guide id="18" pos="3330" userDrawn="1">
          <p15:clr>
            <a:srgbClr val="A4A3A4"/>
          </p15:clr>
        </p15:guide>
        <p15:guide id="19" pos="881" userDrawn="1">
          <p15:clr>
            <a:srgbClr val="A4A3A4"/>
          </p15:clr>
        </p15:guide>
        <p15:guide id="20" pos="1017" userDrawn="1">
          <p15:clr>
            <a:srgbClr val="A4A3A4"/>
          </p15:clr>
        </p15:guide>
        <p15:guide id="21" pos="4351" userDrawn="1">
          <p15:clr>
            <a:srgbClr val="A4A3A4"/>
          </p15:clr>
        </p15:guide>
        <p15:guide id="22" pos="4487" userDrawn="1">
          <p15:clr>
            <a:srgbClr val="A4A3A4"/>
          </p15:clr>
        </p15:guide>
        <p15:guide id="23" pos="5508" userDrawn="1">
          <p15:clr>
            <a:srgbClr val="A4A3A4"/>
          </p15:clr>
        </p15:guide>
        <p15:guide id="24" pos="5642" userDrawn="1">
          <p15:clr>
            <a:srgbClr val="A4A3A4"/>
          </p15:clr>
        </p15:guide>
        <p15:guide id="25" pos="6663" userDrawn="1">
          <p15:clr>
            <a:srgbClr val="A4A3A4"/>
          </p15:clr>
        </p15:guide>
        <p15:guide id="26" pos="6799" userDrawn="1">
          <p15:clr>
            <a:srgbClr val="A4A3A4"/>
          </p15:clr>
        </p15:guide>
        <p15:guide id="27" orient="horz" pos="229" userDrawn="1">
          <p15:clr>
            <a:srgbClr val="A4A3A4"/>
          </p15:clr>
        </p15:guide>
        <p15:guide id="28" orient="horz" pos="867" userDrawn="1">
          <p15:clr>
            <a:srgbClr val="A4A3A4"/>
          </p15:clr>
        </p15:guide>
        <p15:guide id="29" orient="horz" pos="379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2.emf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6.emf"/><Relationship Id="rId4" Type="http://schemas.openxmlformats.org/officeDocument/2006/relationships/image" Target="../media/image67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40.svg"/><Relationship Id="rId18" Type="http://schemas.openxmlformats.org/officeDocument/2006/relationships/image" Target="../media/image43.png"/><Relationship Id="rId3" Type="http://schemas.openxmlformats.org/officeDocument/2006/relationships/image" Target="../media/image24.svg"/><Relationship Id="rId7" Type="http://schemas.openxmlformats.org/officeDocument/2006/relationships/image" Target="../media/image30.svg"/><Relationship Id="rId12" Type="http://schemas.openxmlformats.org/officeDocument/2006/relationships/image" Target="../media/image39.png"/><Relationship Id="rId17" Type="http://schemas.openxmlformats.org/officeDocument/2006/relationships/image" Target="../media/image42.svg"/><Relationship Id="rId2" Type="http://schemas.openxmlformats.org/officeDocument/2006/relationships/image" Target="../media/image23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26.svg"/><Relationship Id="rId10" Type="http://schemas.openxmlformats.org/officeDocument/2006/relationships/image" Target="../media/image33.png"/><Relationship Id="rId19" Type="http://schemas.openxmlformats.org/officeDocument/2006/relationships/image" Target="../media/image44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26" Type="http://schemas.openxmlformats.org/officeDocument/2006/relationships/image" Target="../media/image44.svg"/><Relationship Id="rId3" Type="http://schemas.openxmlformats.org/officeDocument/2006/relationships/image" Target="../media/image24.svg"/><Relationship Id="rId21" Type="http://schemas.openxmlformats.org/officeDocument/2006/relationships/image" Target="../media/image48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5" Type="http://schemas.openxmlformats.org/officeDocument/2006/relationships/image" Target="../media/image43.pn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51.svg"/><Relationship Id="rId5" Type="http://schemas.openxmlformats.org/officeDocument/2006/relationships/image" Target="../media/image46.svg"/><Relationship Id="rId15" Type="http://schemas.openxmlformats.org/officeDocument/2006/relationships/image" Target="../media/image34.svg"/><Relationship Id="rId23" Type="http://schemas.openxmlformats.org/officeDocument/2006/relationships/image" Target="../media/image50.pn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45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53.svg"/><Relationship Id="rId18" Type="http://schemas.openxmlformats.org/officeDocument/2006/relationships/image" Target="../media/image57.png"/><Relationship Id="rId3" Type="http://schemas.openxmlformats.org/officeDocument/2006/relationships/image" Target="../media/image44.svg"/><Relationship Id="rId21" Type="http://schemas.openxmlformats.org/officeDocument/2006/relationships/image" Target="../media/image38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52.svg"/><Relationship Id="rId24" Type="http://schemas.openxmlformats.org/officeDocument/2006/relationships/image" Target="../media/image61.svg"/><Relationship Id="rId5" Type="http://schemas.openxmlformats.org/officeDocument/2006/relationships/image" Target="../media/image46.svg"/><Relationship Id="rId15" Type="http://schemas.openxmlformats.org/officeDocument/2006/relationships/image" Target="../media/image55.svg"/><Relationship Id="rId23" Type="http://schemas.openxmlformats.org/officeDocument/2006/relationships/image" Target="../media/image60.png"/><Relationship Id="rId10" Type="http://schemas.openxmlformats.org/officeDocument/2006/relationships/image" Target="../media/image29.png"/><Relationship Id="rId19" Type="http://schemas.openxmlformats.org/officeDocument/2006/relationships/image" Target="../media/image58.svg"/><Relationship Id="rId4" Type="http://schemas.openxmlformats.org/officeDocument/2006/relationships/image" Target="../media/image45.png"/><Relationship Id="rId9" Type="http://schemas.openxmlformats.org/officeDocument/2006/relationships/image" Target="../media/image28.svg"/><Relationship Id="rId14" Type="http://schemas.openxmlformats.org/officeDocument/2006/relationships/image" Target="../media/image54.png"/><Relationship Id="rId22" Type="http://schemas.openxmlformats.org/officeDocument/2006/relationships/image" Target="../media/image5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2725F-19D9-DB5B-D4D6-A84A7F68F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</a:t>
            </a:fld>
            <a:endParaRPr lang="en-GB" noProof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5471285-2A95-B837-A001-060E2AB01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7646" y="1124744"/>
            <a:ext cx="6092985" cy="15841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F7BEDB-5539-53FC-14C1-56D32B961C72}"/>
              </a:ext>
            </a:extLst>
          </p:cNvPr>
          <p:cNvSpPr txBox="1"/>
          <p:nvPr/>
        </p:nvSpPr>
        <p:spPr>
          <a:xfrm>
            <a:off x="2073275" y="3114419"/>
            <a:ext cx="80454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/>
              <a:t>Capturing temporal evolution and distribution in LCA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7368C8-B579-F249-2F58-AB3B9EC7F68E}"/>
              </a:ext>
            </a:extLst>
          </p:cNvPr>
          <p:cNvSpPr txBox="1"/>
          <p:nvPr/>
        </p:nvSpPr>
        <p:spPr>
          <a:xfrm>
            <a:off x="3611724" y="3880683"/>
            <a:ext cx="49685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/>
              <a:t>Arthur Jakobs, Timo </a:t>
            </a:r>
            <a:r>
              <a:rPr lang="en-GB" sz="2000" err="1"/>
              <a:t>Diepers</a:t>
            </a:r>
            <a:r>
              <a:rPr lang="en-GB" sz="2000"/>
              <a:t>, Amelie Müller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861F6C4-5740-4F09-0207-DF6F3E427824}"/>
              </a:ext>
            </a:extLst>
          </p:cNvPr>
          <p:cNvGrpSpPr/>
          <p:nvPr/>
        </p:nvGrpSpPr>
        <p:grpSpPr>
          <a:xfrm>
            <a:off x="503658" y="5321409"/>
            <a:ext cx="10747924" cy="880019"/>
            <a:chOff x="503658" y="5321409"/>
            <a:chExt cx="10747924" cy="8800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3BDC14-1FB0-C39A-62EA-C0D5C246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9014" y="5455850"/>
              <a:ext cx="1677852" cy="5882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189038-A2B2-2B1E-B702-6ED55602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71007" y="5456827"/>
              <a:ext cx="1501010" cy="6091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5338FA-31D3-4656-FC73-978ABB9BD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3275" y="5434841"/>
              <a:ext cx="2071598" cy="6478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BE5709-7C28-23E2-30CC-5E589C80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3658" y="5387277"/>
              <a:ext cx="1213101" cy="748284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6364F03-8589-2349-7CE0-C0D0092F4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73000" y="5321409"/>
              <a:ext cx="880019" cy="880019"/>
            </a:xfrm>
            <a:prstGeom prst="rect">
              <a:avLst/>
            </a:prstGeom>
          </p:spPr>
        </p:pic>
        <p:pic>
          <p:nvPicPr>
            <p:cNvPr id="19" name="Picture 18" descr="A logo for a company&#10;&#10;AI-generated content may be incorrect.">
              <a:extLst>
                <a:ext uri="{FF2B5EF4-FFF2-40B4-BE49-F238E27FC236}">
                  <a16:creationId xmlns:a16="http://schemas.microsoft.com/office/drawing/2014/main" id="{7DE4F158-D206-754C-DB4A-2C0EED3D4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645" y="5485802"/>
              <a:ext cx="1900937" cy="545895"/>
            </a:xfrm>
            <a:prstGeom prst="rect">
              <a:avLst/>
            </a:prstGeom>
          </p:spPr>
        </p:pic>
      </p:grp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30A02E21-8D56-1FD8-1D5D-F2043C5A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A55465-9B8D-8B54-C1C6-E24CEE86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55031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CB88C5-47A3-C6A4-A423-50950E016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232757"/>
            <a:ext cx="8964613" cy="46446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9BA7F-AB00-17EC-B010-BB686C56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4B497-1CE4-B971-D2BC-9D3B9978B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10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53AF409-0CFE-8B22-1F84-767419C29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                                - </a:t>
            </a:r>
            <a:r>
              <a:rPr lang="en-GB" b="0" i="1"/>
              <a:t>managing time for you </a:t>
            </a:r>
          </a:p>
        </p:txBody>
      </p:sp>
      <p:pic>
        <p:nvPicPr>
          <p:cNvPr id="4098" name="Picture 2" descr="Cauldron Solutions">
            <a:extLst>
              <a:ext uri="{FF2B5EF4-FFF2-40B4-BE49-F238E27FC236}">
                <a16:creationId xmlns:a16="http://schemas.microsoft.com/office/drawing/2014/main" id="{D8A99991-850F-7741-757E-DA82DBF3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404" y="3477396"/>
            <a:ext cx="671684" cy="67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ata &amp; Tools">
            <a:extLst>
              <a:ext uri="{FF2B5EF4-FFF2-40B4-BE49-F238E27FC236}">
                <a16:creationId xmlns:a16="http://schemas.microsoft.com/office/drawing/2014/main" id="{5C6652EF-55C8-A6ED-A11B-973263A45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8" y="188640"/>
            <a:ext cx="221995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EEE59-556D-53CB-2723-3C97A3944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269" y="2531648"/>
            <a:ext cx="3839338" cy="3083149"/>
          </a:xfrm>
          <a:prstGeom prst="rect">
            <a:avLst/>
          </a:prstGeom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1CCC6D0-7841-48DB-8FC6-2DB060BBB58A}"/>
              </a:ext>
            </a:extLst>
          </p:cNvPr>
          <p:cNvSpPr txBox="1">
            <a:spLocks/>
          </p:cNvSpPr>
          <p:nvPr/>
        </p:nvSpPr>
        <p:spPr>
          <a:xfrm>
            <a:off x="1154905" y="1424348"/>
            <a:ext cx="5085111" cy="4644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84250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None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err="1"/>
              <a:t>bw_timex</a:t>
            </a:r>
            <a:r>
              <a:rPr lang="en-GB"/>
              <a:t> enables you to account for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Timing of processes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Timing of emissions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Evolving supply chains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  <a:p>
            <a:r>
              <a:rPr lang="en-GB"/>
              <a:t>While: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Working with your favourite LCA software…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Doing the hard work for you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/>
              <a:t>Providing extensive documentation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ACDF333F-34EA-A551-0E3C-D58A5C7601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3688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35D0-8B0B-C394-D156-48D415BE0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F5D86-8D45-5C97-AB5A-2A50AE9AE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232757"/>
            <a:ext cx="8964613" cy="87487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/>
              <a:t>temporally distributed supply chains:</a:t>
            </a:r>
          </a:p>
          <a:p>
            <a:pPr marL="594900" lvl="1" indent="-342900">
              <a:buFontTx/>
              <a:buChar char="-"/>
            </a:pPr>
            <a:r>
              <a:rPr lang="en-GB"/>
              <a:t>timeline shows inflows and outflows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BD0E3-4CE3-F448-68E5-04B7B734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3BE9DC-A227-452B-53A0-32FB59094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FD2190-4BF6-C53F-B85C-59E810B3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                                - </a:t>
            </a:r>
            <a:r>
              <a:rPr lang="en-GB" b="0" i="1"/>
              <a:t>link to MFA</a:t>
            </a:r>
          </a:p>
        </p:txBody>
      </p:sp>
      <p:pic>
        <p:nvPicPr>
          <p:cNvPr id="4102" name="Picture 6" descr="Data &amp; Tools">
            <a:extLst>
              <a:ext uri="{FF2B5EF4-FFF2-40B4-BE49-F238E27FC236}">
                <a16:creationId xmlns:a16="http://schemas.microsoft.com/office/drawing/2014/main" id="{80F696D3-5D6A-8C55-32C6-EFBC10E6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0" y="197125"/>
            <a:ext cx="221995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D0A20C7A-445D-AEDA-96D8-00309E4B19C8}"/>
              </a:ext>
            </a:extLst>
          </p:cNvPr>
          <p:cNvSpPr txBox="1">
            <a:spLocks/>
          </p:cNvSpPr>
          <p:nvPr/>
        </p:nvSpPr>
        <p:spPr>
          <a:xfrm>
            <a:off x="1154905" y="1424348"/>
            <a:ext cx="5085111" cy="46446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84250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None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1C17EAD9-091A-D3CA-3268-EA1093CFD0CE}"/>
              </a:ext>
            </a:extLst>
          </p:cNvPr>
          <p:cNvSpPr txBox="1">
            <a:spLocks/>
          </p:cNvSpPr>
          <p:nvPr/>
        </p:nvSpPr>
        <p:spPr>
          <a:xfrm>
            <a:off x="5637212" y="1623167"/>
            <a:ext cx="3776091" cy="3687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84250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None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ym typeface="Wingdings" pitchFamily="2" charset="2"/>
              </a:rPr>
              <a:t></a:t>
            </a:r>
            <a:r>
              <a:rPr lang="en-US"/>
              <a:t> easy integration with </a:t>
            </a:r>
            <a:r>
              <a:rPr lang="en-US" err="1"/>
              <a:t>dMFA</a:t>
            </a: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FE8A7-37EB-F9A8-F91B-6EC09D1E401F}"/>
              </a:ext>
            </a:extLst>
          </p:cNvPr>
          <p:cNvSpPr txBox="1"/>
          <p:nvPr/>
        </p:nvSpPr>
        <p:spPr>
          <a:xfrm>
            <a:off x="854709" y="2062789"/>
            <a:ext cx="34822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>
                <a:latin typeface="Consolas" panose="020B0609020204030204" pitchFamily="49" charset="0"/>
              </a:rPr>
              <a:t>bw_timex.tlca.timeline</a:t>
            </a:r>
            <a:endParaRPr lang="en-BE" sz="200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55215-2C51-9BC9-E154-4AB745B69785}"/>
              </a:ext>
            </a:extLst>
          </p:cNvPr>
          <p:cNvSpPr/>
          <p:nvPr/>
        </p:nvSpPr>
        <p:spPr>
          <a:xfrm>
            <a:off x="854709" y="2891373"/>
            <a:ext cx="8234046" cy="2338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84F3C-C504-73BB-F430-AFA135F0CAF0}"/>
              </a:ext>
            </a:extLst>
          </p:cNvPr>
          <p:cNvSpPr txBox="1"/>
          <p:nvPr/>
        </p:nvSpPr>
        <p:spPr>
          <a:xfrm>
            <a:off x="9225923" y="2871551"/>
            <a:ext cx="16208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>
                <a:solidFill>
                  <a:srgbClr val="000073"/>
                </a:solidFill>
              </a:rPr>
              <a:t>Inflows (C -&gt; B)</a:t>
            </a:r>
            <a:endParaRPr lang="en-BE" b="1">
              <a:solidFill>
                <a:srgbClr val="000073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2EABC3F-12EE-40A5-5479-22BC8BD4F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73448"/>
              </p:ext>
            </p:extLst>
          </p:nvPr>
        </p:nvGraphicFramePr>
        <p:xfrm>
          <a:off x="1017737" y="2410963"/>
          <a:ext cx="7983897" cy="16814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63056">
                  <a:extLst>
                    <a:ext uri="{9D8B030D-6E8A-4147-A177-3AD203B41FA5}">
                      <a16:colId xmlns:a16="http://schemas.microsoft.com/office/drawing/2014/main" val="425483567"/>
                    </a:ext>
                  </a:extLst>
                </a:gridCol>
                <a:gridCol w="749808">
                  <a:extLst>
                    <a:ext uri="{9D8B030D-6E8A-4147-A177-3AD203B41FA5}">
                      <a16:colId xmlns:a16="http://schemas.microsoft.com/office/drawing/2014/main" val="3873694673"/>
                    </a:ext>
                  </a:extLst>
                </a:gridCol>
                <a:gridCol w="1387177">
                  <a:extLst>
                    <a:ext uri="{9D8B030D-6E8A-4147-A177-3AD203B41FA5}">
                      <a16:colId xmlns:a16="http://schemas.microsoft.com/office/drawing/2014/main" val="533882122"/>
                    </a:ext>
                  </a:extLst>
                </a:gridCol>
                <a:gridCol w="1187741">
                  <a:extLst>
                    <a:ext uri="{9D8B030D-6E8A-4147-A177-3AD203B41FA5}">
                      <a16:colId xmlns:a16="http://schemas.microsoft.com/office/drawing/2014/main" val="1369585992"/>
                    </a:ext>
                  </a:extLst>
                </a:gridCol>
                <a:gridCol w="954666">
                  <a:extLst>
                    <a:ext uri="{9D8B030D-6E8A-4147-A177-3AD203B41FA5}">
                      <a16:colId xmlns:a16="http://schemas.microsoft.com/office/drawing/2014/main" val="4249774749"/>
                    </a:ext>
                  </a:extLst>
                </a:gridCol>
                <a:gridCol w="694944">
                  <a:extLst>
                    <a:ext uri="{9D8B030D-6E8A-4147-A177-3AD203B41FA5}">
                      <a16:colId xmlns:a16="http://schemas.microsoft.com/office/drawing/2014/main" val="3822955244"/>
                    </a:ext>
                  </a:extLst>
                </a:gridCol>
                <a:gridCol w="1746505">
                  <a:extLst>
                    <a:ext uri="{9D8B030D-6E8A-4147-A177-3AD203B41FA5}">
                      <a16:colId xmlns:a16="http://schemas.microsoft.com/office/drawing/2014/main" val="152097413"/>
                    </a:ext>
                  </a:extLst>
                </a:gridCol>
              </a:tblGrid>
              <a:tr h="497365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Time of </a:t>
                      </a:r>
                      <a:b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producing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Producing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Time of </a:t>
                      </a:r>
                      <a:b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consuming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Consuming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Intermediate product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Amount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Temporal market shares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789549"/>
                  </a:ext>
                </a:extLst>
              </a:tr>
              <a:tr h="296032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2021-01-01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2020: 0.9, 2030: 0.1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011280"/>
                  </a:ext>
                </a:extLst>
              </a:tr>
              <a:tr h="296032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–</a:t>
                      </a: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74708"/>
                  </a:ext>
                </a:extLst>
              </a:tr>
              <a:tr h="296032"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-1 (FU)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–</a:t>
                      </a: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541412"/>
                  </a:ext>
                </a:extLst>
              </a:tr>
              <a:tr h="296032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2028-01-01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2020: 0.2, 2030: 0.8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972879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18BE6AD-3380-C187-8A99-C5DF2585AB4D}"/>
              </a:ext>
            </a:extLst>
          </p:cNvPr>
          <p:cNvSpPr/>
          <p:nvPr/>
        </p:nvSpPr>
        <p:spPr>
          <a:xfrm>
            <a:off x="854709" y="3766436"/>
            <a:ext cx="8146925" cy="2338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269B51-BD08-2491-A05A-6B8BA64336D7}"/>
              </a:ext>
            </a:extLst>
          </p:cNvPr>
          <p:cNvSpPr/>
          <p:nvPr/>
        </p:nvSpPr>
        <p:spPr>
          <a:xfrm>
            <a:off x="854709" y="3157116"/>
            <a:ext cx="8234046" cy="2338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200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E0F94-C226-C437-121E-DA8799564138}"/>
              </a:ext>
            </a:extLst>
          </p:cNvPr>
          <p:cNvSpPr txBox="1"/>
          <p:nvPr/>
        </p:nvSpPr>
        <p:spPr>
          <a:xfrm>
            <a:off x="9225923" y="3157116"/>
            <a:ext cx="189829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b="1">
                <a:solidFill>
                  <a:srgbClr val="00B050"/>
                </a:solidFill>
              </a:rPr>
              <a:t>Outflows (B -&gt; A)</a:t>
            </a:r>
            <a:endParaRPr lang="en-BE" b="1">
              <a:solidFill>
                <a:srgbClr val="00B050"/>
              </a:solidFill>
            </a:endParaRP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2ED9304E-8C4D-5871-ED85-B92D502ECBF4}"/>
              </a:ext>
            </a:extLst>
          </p:cNvPr>
          <p:cNvSpPr txBox="1">
            <a:spLocks/>
          </p:cNvSpPr>
          <p:nvPr/>
        </p:nvSpPr>
        <p:spPr>
          <a:xfrm>
            <a:off x="695325" y="4765006"/>
            <a:ext cx="7689723" cy="8748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84250" rtl="0" eaLnBrk="1" latinLnBrk="0" hangingPunct="1">
              <a:lnSpc>
                <a:spcPct val="100000"/>
              </a:lnSpc>
              <a:spcBef>
                <a:spcPts val="600"/>
              </a:spcBef>
              <a:buFont typeface="+mj-lt"/>
              <a:buNone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tabLst>
                <a:tab pos="536575" algn="l"/>
              </a:tabLst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4000" indent="-25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6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8000" indent="-252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ptos" panose="020B00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Tx/>
              <a:buChar char="-"/>
            </a:pPr>
            <a:r>
              <a:rPr lang="en-GB"/>
              <a:t>New school of MFA: Material demand for decent living standards </a:t>
            </a:r>
          </a:p>
          <a:p>
            <a:r>
              <a:rPr lang="en-GB" sz="1800">
                <a:sym typeface="Wingdings" pitchFamily="2" charset="2"/>
              </a:rPr>
              <a:t> close to LCA perspective (outflow driven instead of inflow or stock driven)</a:t>
            </a:r>
            <a:endParaRPr lang="en-GB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11899D3-52B8-8369-48C6-9D444C8BC1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1016"/>
          <a:stretch>
            <a:fillRect/>
          </a:stretch>
        </p:blipFill>
        <p:spPr>
          <a:xfrm>
            <a:off x="8548084" y="4527157"/>
            <a:ext cx="3643916" cy="16139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C6E9F8-22BC-D5F8-D666-6FE18EC06144}"/>
              </a:ext>
            </a:extLst>
          </p:cNvPr>
          <p:cNvSpPr txBox="1"/>
          <p:nvPr/>
        </p:nvSpPr>
        <p:spPr>
          <a:xfrm>
            <a:off x="8548084" y="6181461"/>
            <a:ext cx="40105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200"/>
              <a:t>https://pubs.acs.org/doi/10.1021/acs.est.3c03957</a:t>
            </a:r>
          </a:p>
        </p:txBody>
      </p:sp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8EC3F1FB-ADA6-3F2F-D504-C30CB9502F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333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 animBg="1"/>
      <p:bldP spid="16" grpId="0" animBg="1"/>
      <p:bldP spid="17" grpId="0"/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589298-73B7-0C8F-4DF4-23253A3F8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3693" y="2204864"/>
            <a:ext cx="8964613" cy="2124235"/>
          </a:xfrm>
        </p:spPr>
        <p:txBody>
          <a:bodyPr/>
          <a:lstStyle/>
          <a:p>
            <a:pPr algn="ctr"/>
            <a:r>
              <a:rPr lang="en-GB" sz="2600" dirty="0"/>
              <a:t>Open the </a:t>
            </a:r>
            <a:r>
              <a:rPr lang="en-GB" sz="2600" dirty="0" err="1"/>
              <a:t>jupyter</a:t>
            </a:r>
            <a:r>
              <a:rPr lang="en-GB" sz="2600" dirty="0"/>
              <a:t> notebook on:</a:t>
            </a:r>
          </a:p>
          <a:p>
            <a:pPr algn="ctr"/>
            <a:r>
              <a:rPr lang="en-GB" sz="2600" dirty="0"/>
              <a:t>https://github.com/Depart-de-Sentier/Schools-2025-November-Switzerland/tree/main/Notebooks/bw_timex:</a:t>
            </a:r>
          </a:p>
          <a:p>
            <a:pPr algn="ctr"/>
            <a:endParaRPr lang="en-GB" sz="2600" dirty="0"/>
          </a:p>
          <a:p>
            <a:pPr algn="ctr"/>
            <a:r>
              <a:rPr lang="en-GB" sz="3200" dirty="0">
                <a:sym typeface="Wingdings" pitchFamily="2" charset="2"/>
              </a:rPr>
              <a:t> </a:t>
            </a:r>
            <a:r>
              <a:rPr lang="en-GB" sz="3200" dirty="0" err="1">
                <a:sym typeface="Wingdings" pitchFamily="2" charset="2"/>
              </a:rPr>
              <a:t>dds_autumnschool_example_electric_vehicle_standalone.ipynb</a:t>
            </a:r>
            <a:endParaRPr lang="en-GB" sz="3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78443-0A65-CC20-91AB-D421DA791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1B443-07B5-EEBE-80A1-ACE772BE1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12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3DF856A-4F77-2291-0C3C-8D38A5570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get started…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920450-8C7D-AB09-0B87-9C69AD65015B}"/>
              </a:ext>
            </a:extLst>
          </p:cNvPr>
          <p:cNvGrpSpPr/>
          <p:nvPr/>
        </p:nvGrpSpPr>
        <p:grpSpPr>
          <a:xfrm>
            <a:off x="503658" y="5321409"/>
            <a:ext cx="10747924" cy="880019"/>
            <a:chOff x="503658" y="5321409"/>
            <a:chExt cx="10747924" cy="88001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1A94E3F-1F21-F122-0867-BAAF7732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9014" y="5455850"/>
              <a:ext cx="1677852" cy="5882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DBB6627-8107-A889-993B-0DF604924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1007" y="5456827"/>
              <a:ext cx="1501010" cy="60918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0CCDFC-C0AE-E93E-1835-EAF92BB1C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3275" y="5434841"/>
              <a:ext cx="2071598" cy="64781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F679B5E-17E2-BF5B-FD4C-2C52B253D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658" y="5387277"/>
              <a:ext cx="1213101" cy="748284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398CB0F-7994-78AF-9708-13A8BF7B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73000" y="5321409"/>
              <a:ext cx="880019" cy="880019"/>
            </a:xfrm>
            <a:prstGeom prst="rect">
              <a:avLst/>
            </a:prstGeom>
          </p:spPr>
        </p:pic>
        <p:pic>
          <p:nvPicPr>
            <p:cNvPr id="20" name="Picture 19" descr="A logo for a company&#10;&#10;AI-generated content may be incorrect.">
              <a:extLst>
                <a:ext uri="{FF2B5EF4-FFF2-40B4-BE49-F238E27FC236}">
                  <a16:creationId xmlns:a16="http://schemas.microsoft.com/office/drawing/2014/main" id="{3EF18A02-A4C5-4C5D-4ABF-F0D495FA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0645" y="5485802"/>
              <a:ext cx="1900937" cy="545895"/>
            </a:xfrm>
            <a:prstGeom prst="rect">
              <a:avLst/>
            </a:prstGeom>
          </p:spPr>
        </p:pic>
      </p:grp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4EF06E5E-3198-D5D1-500B-9EAFEAFF9D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05853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1C8A4-A172-07EF-1E26-8AA38C8F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221E25-F2EC-1163-9DE1-87A75A81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13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87ACAD-6746-F3E1-6C19-13FDE13F9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it work: A-B-C example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3FE5BC-A9CF-775D-ADDC-1C17AF54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685560"/>
              </p:ext>
            </p:extLst>
          </p:nvPr>
        </p:nvGraphicFramePr>
        <p:xfrm>
          <a:off x="712048" y="3611162"/>
          <a:ext cx="5544616" cy="1855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3228">
                  <a:extLst>
                    <a:ext uri="{9D8B030D-6E8A-4147-A177-3AD203B41FA5}">
                      <a16:colId xmlns:a16="http://schemas.microsoft.com/office/drawing/2014/main" val="425483567"/>
                    </a:ext>
                  </a:extLst>
                </a:gridCol>
                <a:gridCol w="721751">
                  <a:extLst>
                    <a:ext uri="{9D8B030D-6E8A-4147-A177-3AD203B41FA5}">
                      <a16:colId xmlns:a16="http://schemas.microsoft.com/office/drawing/2014/main" val="3873694673"/>
                    </a:ext>
                  </a:extLst>
                </a:gridCol>
                <a:gridCol w="816264">
                  <a:extLst>
                    <a:ext uri="{9D8B030D-6E8A-4147-A177-3AD203B41FA5}">
                      <a16:colId xmlns:a16="http://schemas.microsoft.com/office/drawing/2014/main" val="533882122"/>
                    </a:ext>
                  </a:extLst>
                </a:gridCol>
                <a:gridCol w="824857">
                  <a:extLst>
                    <a:ext uri="{9D8B030D-6E8A-4147-A177-3AD203B41FA5}">
                      <a16:colId xmlns:a16="http://schemas.microsoft.com/office/drawing/2014/main" val="1369585992"/>
                    </a:ext>
                  </a:extLst>
                </a:gridCol>
                <a:gridCol w="867817">
                  <a:extLst>
                    <a:ext uri="{9D8B030D-6E8A-4147-A177-3AD203B41FA5}">
                      <a16:colId xmlns:a16="http://schemas.microsoft.com/office/drawing/2014/main" val="4249774749"/>
                    </a:ext>
                  </a:extLst>
                </a:gridCol>
                <a:gridCol w="601459">
                  <a:extLst>
                    <a:ext uri="{9D8B030D-6E8A-4147-A177-3AD203B41FA5}">
                      <a16:colId xmlns:a16="http://schemas.microsoft.com/office/drawing/2014/main" val="3822955244"/>
                    </a:ext>
                  </a:extLst>
                </a:gridCol>
                <a:gridCol w="889240">
                  <a:extLst>
                    <a:ext uri="{9D8B030D-6E8A-4147-A177-3AD203B41FA5}">
                      <a16:colId xmlns:a16="http://schemas.microsoft.com/office/drawing/2014/main" val="152097413"/>
                    </a:ext>
                  </a:extLst>
                </a:gridCol>
              </a:tblGrid>
              <a:tr h="541096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Time of </a:t>
                      </a:r>
                      <a:b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producing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Producing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Time of </a:t>
                      </a:r>
                      <a:b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consuming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Consum-ing</a:t>
                      </a: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 process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Intermediate product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Amount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Temporal market shares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10553" marB="26381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8789549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2021-01-01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0.9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2020: 0.9, 2030: 0.1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011280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2.0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–</a:t>
                      </a: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274708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2024-01-01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-1 (FU)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n-BE" sz="1100" b="1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–</a:t>
                      </a: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5541412"/>
                  </a:ext>
                </a:extLst>
              </a:tr>
              <a:tr h="322060"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2028-01-01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2023-01-01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679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spc="-2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DejaVu Sans" panose="020B0603030804020204" pitchFamily="34" charset="0"/>
                          <a:cs typeface="Arial" panose="020B0604020202020204" pitchFamily="34" charset="0"/>
                        </a:rPr>
                        <a:t>2020: 0.2, 2030: 0.8</a:t>
                      </a:r>
                      <a:endParaRPr lang="en-BE" sz="1100" b="0" spc="-20" baseline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endParaRPr>
                    </a:p>
                  </a:txBody>
                  <a:tcPr marL="52763" marR="52763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972879"/>
                  </a:ext>
                </a:extLst>
              </a:tr>
            </a:tbl>
          </a:graphicData>
        </a:graphic>
      </p:graphicFrame>
      <p:grpSp>
        <p:nvGrpSpPr>
          <p:cNvPr id="39" name="Group 38">
            <a:extLst>
              <a:ext uri="{FF2B5EF4-FFF2-40B4-BE49-F238E27FC236}">
                <a16:creationId xmlns:a16="http://schemas.microsoft.com/office/drawing/2014/main" id="{366D0794-3DF6-0E9D-0A96-8580FE00F325}"/>
              </a:ext>
            </a:extLst>
          </p:cNvPr>
          <p:cNvGrpSpPr/>
          <p:nvPr/>
        </p:nvGrpSpPr>
        <p:grpSpPr>
          <a:xfrm>
            <a:off x="7924289" y="2150653"/>
            <a:ext cx="3639229" cy="3988787"/>
            <a:chOff x="2052004" y="3756022"/>
            <a:chExt cx="2348336" cy="2573900"/>
          </a:xfrm>
        </p:grpSpPr>
        <p:sp>
          <p:nvSpPr>
            <p:cNvPr id="40" name="Rounded Rectangle 205">
              <a:extLst>
                <a:ext uri="{FF2B5EF4-FFF2-40B4-BE49-F238E27FC236}">
                  <a16:creationId xmlns:a16="http://schemas.microsoft.com/office/drawing/2014/main" id="{1757314C-B7CF-6B5B-39ED-6702DF384380}"/>
                </a:ext>
              </a:extLst>
            </p:cNvPr>
            <p:cNvSpPr/>
            <p:nvPr/>
          </p:nvSpPr>
          <p:spPr>
            <a:xfrm>
              <a:off x="2850155" y="5390751"/>
              <a:ext cx="1146021" cy="939170"/>
            </a:xfrm>
            <a:prstGeom prst="roundRect">
              <a:avLst>
                <a:gd name="adj" fmla="val 7607"/>
              </a:avLst>
            </a:prstGeom>
            <a:solidFill>
              <a:srgbClr val="DDEACD"/>
            </a:solidFill>
            <a:ln w="7201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847" tIns="25923" rIns="51847" bIns="25923" rtlCol="0" anchor="ctr"/>
            <a:lstStyle/>
            <a:p>
              <a:pPr algn="ctr"/>
              <a:endParaRPr lang="en-DE" sz="12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26F957C-C8B9-A5FB-C127-E854997AE836}"/>
                </a:ext>
              </a:extLst>
            </p:cNvPr>
            <p:cNvSpPr txBox="1"/>
            <p:nvPr/>
          </p:nvSpPr>
          <p:spPr>
            <a:xfrm>
              <a:off x="2258263" y="5435673"/>
              <a:ext cx="548883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CO</a:t>
              </a:r>
              <a:r>
                <a:rPr lang="de-DE" sz="680" baseline="-25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 </a:t>
              </a:r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 2021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CEAE78-5D37-A5C3-7666-9945C4F8C208}"/>
                </a:ext>
              </a:extLst>
            </p:cNvPr>
            <p:cNvSpPr/>
            <p:nvPr/>
          </p:nvSpPr>
          <p:spPr>
            <a:xfrm>
              <a:off x="2844904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EAED7BB-1A39-7317-6874-C17CC8EA1316}"/>
                </a:ext>
              </a:extLst>
            </p:cNvPr>
            <p:cNvSpPr/>
            <p:nvPr/>
          </p:nvSpPr>
          <p:spPr>
            <a:xfrm>
              <a:off x="3030358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09765E9-DC21-6E83-FCBB-6DC26507EBBE}"/>
                </a:ext>
              </a:extLst>
            </p:cNvPr>
            <p:cNvSpPr/>
            <p:nvPr/>
          </p:nvSpPr>
          <p:spPr>
            <a:xfrm>
              <a:off x="3222460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AB66905-727C-6FA6-03B4-FA0074452E20}"/>
                </a:ext>
              </a:extLst>
            </p:cNvPr>
            <p:cNvSpPr/>
            <p:nvPr/>
          </p:nvSpPr>
          <p:spPr>
            <a:xfrm>
              <a:off x="3401268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E781FA1-C3F9-9732-1014-E7F9CF834EB8}"/>
                </a:ext>
              </a:extLst>
            </p:cNvPr>
            <p:cNvSpPr/>
            <p:nvPr/>
          </p:nvSpPr>
          <p:spPr>
            <a:xfrm>
              <a:off x="3586887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10.6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E62F2BE-324F-5453-0414-A3A8CF2E4DA2}"/>
                </a:ext>
              </a:extLst>
            </p:cNvPr>
            <p:cNvSpPr/>
            <p:nvPr/>
          </p:nvSpPr>
          <p:spPr>
            <a:xfrm>
              <a:off x="3790401" y="540974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619DBF-A333-907A-B7BE-0FF5001B73B6}"/>
                </a:ext>
              </a:extLst>
            </p:cNvPr>
            <p:cNvSpPr/>
            <p:nvPr/>
          </p:nvSpPr>
          <p:spPr>
            <a:xfrm>
              <a:off x="2844904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6D3EDB9-4304-1544-0136-ABCA26F99D64}"/>
                </a:ext>
              </a:extLst>
            </p:cNvPr>
            <p:cNvSpPr/>
            <p:nvPr/>
          </p:nvSpPr>
          <p:spPr>
            <a:xfrm>
              <a:off x="3030358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8EC8C12-20EF-F3CE-31AF-BEB00C88ED09}"/>
                </a:ext>
              </a:extLst>
            </p:cNvPr>
            <p:cNvSpPr/>
            <p:nvPr/>
          </p:nvSpPr>
          <p:spPr>
            <a:xfrm>
              <a:off x="3222460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90BC6F8-DF7C-B89B-9750-5775A0F431B6}"/>
                </a:ext>
              </a:extLst>
            </p:cNvPr>
            <p:cNvSpPr/>
            <p:nvPr/>
          </p:nvSpPr>
          <p:spPr>
            <a:xfrm>
              <a:off x="3401268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5808E2A-F8C1-F609-891C-4F278C89D633}"/>
                </a:ext>
              </a:extLst>
            </p:cNvPr>
            <p:cNvSpPr/>
            <p:nvPr/>
          </p:nvSpPr>
          <p:spPr>
            <a:xfrm>
              <a:off x="3790401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7946CFD-F0C6-322A-AAED-2616A2519F09}"/>
                </a:ext>
              </a:extLst>
            </p:cNvPr>
            <p:cNvSpPr/>
            <p:nvPr/>
          </p:nvSpPr>
          <p:spPr>
            <a:xfrm>
              <a:off x="2844904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D2A032A-5BB6-2D22-6626-78306EBC2A37}"/>
                </a:ext>
              </a:extLst>
            </p:cNvPr>
            <p:cNvSpPr/>
            <p:nvPr/>
          </p:nvSpPr>
          <p:spPr>
            <a:xfrm>
              <a:off x="3030358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A1054C0-C1C8-8A11-9EC5-B2C966AFEB72}"/>
                </a:ext>
              </a:extLst>
            </p:cNvPr>
            <p:cNvSpPr/>
            <p:nvPr/>
          </p:nvSpPr>
          <p:spPr>
            <a:xfrm>
              <a:off x="3222460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7C3F1CB-3601-6BE1-02B6-F32A04347CB0}"/>
                </a:ext>
              </a:extLst>
            </p:cNvPr>
            <p:cNvSpPr/>
            <p:nvPr/>
          </p:nvSpPr>
          <p:spPr>
            <a:xfrm>
              <a:off x="3401268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2FFF550-0C09-BF95-3EC8-B6180C6C203E}"/>
                </a:ext>
              </a:extLst>
            </p:cNvPr>
            <p:cNvSpPr/>
            <p:nvPr/>
          </p:nvSpPr>
          <p:spPr>
            <a:xfrm>
              <a:off x="3586887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BD04F63-F321-C953-BFDA-64235877A1E8}"/>
                </a:ext>
              </a:extLst>
            </p:cNvPr>
            <p:cNvSpPr/>
            <p:nvPr/>
          </p:nvSpPr>
          <p:spPr>
            <a:xfrm>
              <a:off x="3790401" y="595236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FEAEB70-3C76-1503-D484-174CF719FA17}"/>
                </a:ext>
              </a:extLst>
            </p:cNvPr>
            <p:cNvSpPr/>
            <p:nvPr/>
          </p:nvSpPr>
          <p:spPr>
            <a:xfrm>
              <a:off x="2844904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47FF9EC-CA82-5FA6-5404-7F456328F36B}"/>
                </a:ext>
              </a:extLst>
            </p:cNvPr>
            <p:cNvSpPr/>
            <p:nvPr/>
          </p:nvSpPr>
          <p:spPr>
            <a:xfrm>
              <a:off x="3030358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492CE54-7155-3171-3025-0EBA168699FB}"/>
                </a:ext>
              </a:extLst>
            </p:cNvPr>
            <p:cNvSpPr/>
            <p:nvPr/>
          </p:nvSpPr>
          <p:spPr>
            <a:xfrm>
              <a:off x="3222460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C740FE9-6928-7AA0-D136-822A12A55119}"/>
                </a:ext>
              </a:extLst>
            </p:cNvPr>
            <p:cNvSpPr/>
            <p:nvPr/>
          </p:nvSpPr>
          <p:spPr>
            <a:xfrm>
              <a:off x="3401268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4FB26A4-D8C5-9AC8-255C-14023EC4290E}"/>
                </a:ext>
              </a:extLst>
            </p:cNvPr>
            <p:cNvSpPr/>
            <p:nvPr/>
          </p:nvSpPr>
          <p:spPr>
            <a:xfrm>
              <a:off x="3586887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98337CE-9BF4-B6EA-3BE4-D22E4866C281}"/>
                </a:ext>
              </a:extLst>
            </p:cNvPr>
            <p:cNvSpPr/>
            <p:nvPr/>
          </p:nvSpPr>
          <p:spPr>
            <a:xfrm>
              <a:off x="3790401" y="612452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7.8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4E31C9A-D134-276A-1982-460AF51122F0}"/>
                </a:ext>
              </a:extLst>
            </p:cNvPr>
            <p:cNvSpPr txBox="1"/>
            <p:nvPr/>
          </p:nvSpPr>
          <p:spPr>
            <a:xfrm>
              <a:off x="2258263" y="5806268"/>
              <a:ext cx="548883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CO</a:t>
              </a:r>
              <a:r>
                <a:rPr lang="de-DE" sz="680" baseline="-25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 </a:t>
              </a:r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 2024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F025F41-CD12-9F08-715A-795375DABB05}"/>
                </a:ext>
              </a:extLst>
            </p:cNvPr>
            <p:cNvSpPr txBox="1"/>
            <p:nvPr/>
          </p:nvSpPr>
          <p:spPr>
            <a:xfrm>
              <a:off x="2258263" y="5978562"/>
              <a:ext cx="548883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CO</a:t>
              </a:r>
              <a:r>
                <a:rPr lang="de-DE" sz="680" baseline="-25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 </a:t>
              </a:r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 2025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F533C17-4EE7-5A65-ADEE-75E7CB08047A}"/>
                </a:ext>
              </a:extLst>
            </p:cNvPr>
            <p:cNvSpPr txBox="1"/>
            <p:nvPr/>
          </p:nvSpPr>
          <p:spPr>
            <a:xfrm>
              <a:off x="2258263" y="6150854"/>
              <a:ext cx="548883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CO</a:t>
              </a:r>
              <a:r>
                <a:rPr lang="de-DE" sz="680" baseline="-25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 </a:t>
              </a:r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 2028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617CA05-6691-0CE1-C0B2-A569480F4EED}"/>
                </a:ext>
              </a:extLst>
            </p:cNvPr>
            <p:cNvSpPr txBox="1"/>
            <p:nvPr/>
          </p:nvSpPr>
          <p:spPr>
            <a:xfrm rot="19620000">
              <a:off x="3061501" y="3758457"/>
              <a:ext cx="791256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process B @ 202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3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DA914E7-E244-B17A-44D3-C4996D2AE797}"/>
                </a:ext>
              </a:extLst>
            </p:cNvPr>
            <p:cNvSpPr txBox="1"/>
            <p:nvPr/>
          </p:nvSpPr>
          <p:spPr>
            <a:xfrm rot="19620000">
              <a:off x="3252153" y="3756022"/>
              <a:ext cx="796305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process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13BF9CF-0F69-A007-26FA-73AD3AA37DC9}"/>
                </a:ext>
              </a:extLst>
            </p:cNvPr>
            <p:cNvSpPr txBox="1"/>
            <p:nvPr/>
          </p:nvSpPr>
          <p:spPr>
            <a:xfrm>
              <a:off x="2053316" y="4128100"/>
              <a:ext cx="766009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a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2024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5C0FE65-178F-899B-42F6-D5C11B5D0224}"/>
                </a:ext>
              </a:extLst>
            </p:cNvPr>
            <p:cNvSpPr txBox="1"/>
            <p:nvPr/>
          </p:nvSpPr>
          <p:spPr>
            <a:xfrm>
              <a:off x="2053318" y="4313555"/>
              <a:ext cx="766009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b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3</a:t>
              </a:r>
              <a:endParaRPr lang="en-DE" sz="68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ounded Rectangle 60">
              <a:extLst>
                <a:ext uri="{FF2B5EF4-FFF2-40B4-BE49-F238E27FC236}">
                  <a16:creationId xmlns:a16="http://schemas.microsoft.com/office/drawing/2014/main" id="{6E6D8489-194B-A2F3-5153-986EC83B503B}"/>
                </a:ext>
              </a:extLst>
            </p:cNvPr>
            <p:cNvSpPr/>
            <p:nvPr/>
          </p:nvSpPr>
          <p:spPr>
            <a:xfrm>
              <a:off x="2847304" y="4101982"/>
              <a:ext cx="1148872" cy="1130184"/>
            </a:xfrm>
            <a:prstGeom prst="roundRect">
              <a:avLst>
                <a:gd name="adj" fmla="val 6321"/>
              </a:avLst>
            </a:prstGeom>
            <a:solidFill>
              <a:schemeClr val="bg1">
                <a:lumMod val="95000"/>
              </a:schemeClr>
            </a:solidFill>
            <a:ln w="7201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1847" tIns="25923" rIns="51847" bIns="25923" rtlCol="0" anchor="ctr"/>
            <a:lstStyle/>
            <a:p>
              <a:pPr algn="ctr"/>
              <a:endParaRPr lang="en-DE" sz="120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68A9E0-9D26-8E69-D2F6-35EEA64B3EC2}"/>
                </a:ext>
              </a:extLst>
            </p:cNvPr>
            <p:cNvSpPr txBox="1"/>
            <p:nvPr/>
          </p:nvSpPr>
          <p:spPr>
            <a:xfrm>
              <a:off x="2052005" y="4499010"/>
              <a:ext cx="760959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2A6FBD5-F9D3-C11E-A7EF-B91D02C90520}"/>
                </a:ext>
              </a:extLst>
            </p:cNvPr>
            <p:cNvSpPr txBox="1"/>
            <p:nvPr/>
          </p:nvSpPr>
          <p:spPr>
            <a:xfrm rot="19620000">
              <a:off x="2868327" y="3763386"/>
              <a:ext cx="791256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process A @ 2024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D45B581-A001-33D0-D08C-A43E9C3BECFC}"/>
                </a:ext>
              </a:extLst>
            </p:cNvPr>
            <p:cNvSpPr/>
            <p:nvPr/>
          </p:nvSpPr>
          <p:spPr>
            <a:xfrm>
              <a:off x="3217953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529D253-DE87-05D0-DB57-072FB2B046C4}"/>
                </a:ext>
              </a:extLst>
            </p:cNvPr>
            <p:cNvSpPr/>
            <p:nvPr/>
          </p:nvSpPr>
          <p:spPr>
            <a:xfrm>
              <a:off x="2850155" y="428743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-2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460B3CC-EC48-D511-19A5-39FC5E9FA4D1}"/>
                </a:ext>
              </a:extLst>
            </p:cNvPr>
            <p:cNvSpPr/>
            <p:nvPr/>
          </p:nvSpPr>
          <p:spPr>
            <a:xfrm>
              <a:off x="3217953" y="429119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2E8336C-CAFB-0FF1-43D3-3BF2B68DEBC3}"/>
                </a:ext>
              </a:extLst>
            </p:cNvPr>
            <p:cNvSpPr/>
            <p:nvPr/>
          </p:nvSpPr>
          <p:spPr>
            <a:xfrm>
              <a:off x="3402133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13ED009-568D-4FD2-1DD6-2F6942DE5010}"/>
                </a:ext>
              </a:extLst>
            </p:cNvPr>
            <p:cNvSpPr/>
            <p:nvPr/>
          </p:nvSpPr>
          <p:spPr>
            <a:xfrm>
              <a:off x="2850155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E5DE32D-4238-D238-8FFA-10600AF9F3E7}"/>
                </a:ext>
              </a:extLst>
            </p:cNvPr>
            <p:cNvSpPr/>
            <p:nvPr/>
          </p:nvSpPr>
          <p:spPr>
            <a:xfrm>
              <a:off x="2850155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D2C0DFB-A514-8FE5-635D-D6173038CC50}"/>
                </a:ext>
              </a:extLst>
            </p:cNvPr>
            <p:cNvSpPr/>
            <p:nvPr/>
          </p:nvSpPr>
          <p:spPr>
            <a:xfrm>
              <a:off x="3402133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5017AC47-128E-12C3-804B-2033892518E0}"/>
                </a:ext>
              </a:extLst>
            </p:cNvPr>
            <p:cNvSpPr/>
            <p:nvPr/>
          </p:nvSpPr>
          <p:spPr>
            <a:xfrm>
              <a:off x="3402133" y="429119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0E06DA6-D6E9-09D1-69A2-977E1DE32877}"/>
                </a:ext>
              </a:extLst>
            </p:cNvPr>
            <p:cNvSpPr/>
            <p:nvPr/>
          </p:nvSpPr>
          <p:spPr>
            <a:xfrm>
              <a:off x="3217953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67DB33C-8E99-A2ED-9159-5F480B26048A}"/>
                </a:ext>
              </a:extLst>
            </p:cNvPr>
            <p:cNvSpPr/>
            <p:nvPr/>
          </p:nvSpPr>
          <p:spPr>
            <a:xfrm>
              <a:off x="3586312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1674694-FF46-5E88-3AE0-20A49DAEE335}"/>
                </a:ext>
              </a:extLst>
            </p:cNvPr>
            <p:cNvSpPr/>
            <p:nvPr/>
          </p:nvSpPr>
          <p:spPr>
            <a:xfrm>
              <a:off x="3586312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-0.</a:t>
              </a:r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E6826F-4A5A-0847-83EA-A4F55DB2AE30}"/>
                </a:ext>
              </a:extLst>
            </p:cNvPr>
            <p:cNvSpPr/>
            <p:nvPr/>
          </p:nvSpPr>
          <p:spPr>
            <a:xfrm>
              <a:off x="3777138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16E8D55-FEB4-F14E-E403-ACAD5C27778C}"/>
                </a:ext>
              </a:extLst>
            </p:cNvPr>
            <p:cNvSpPr/>
            <p:nvPr/>
          </p:nvSpPr>
          <p:spPr>
            <a:xfrm>
              <a:off x="3777138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-0.8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F9EC34D-EF51-D144-A6FA-BB51176EA365}"/>
                </a:ext>
              </a:extLst>
            </p:cNvPr>
            <p:cNvSpPr/>
            <p:nvPr/>
          </p:nvSpPr>
          <p:spPr>
            <a:xfrm>
              <a:off x="3777138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-0.2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80A0CCD-EE00-E42A-4478-C4948381E07E}"/>
                </a:ext>
              </a:extLst>
            </p:cNvPr>
            <p:cNvSpPr/>
            <p:nvPr/>
          </p:nvSpPr>
          <p:spPr>
            <a:xfrm>
              <a:off x="3586312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</a:t>
              </a:r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0.9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E17AF6-A01C-9960-B04E-7F97A0CED4DA}"/>
                </a:ext>
              </a:extLst>
            </p:cNvPr>
            <p:cNvSpPr/>
            <p:nvPr/>
          </p:nvSpPr>
          <p:spPr>
            <a:xfrm>
              <a:off x="2850155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0B3D4D3-4356-0979-3A5F-5F9541739747}"/>
                </a:ext>
              </a:extLst>
            </p:cNvPr>
            <p:cNvSpPr/>
            <p:nvPr/>
          </p:nvSpPr>
          <p:spPr>
            <a:xfrm>
              <a:off x="3033774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</a:t>
              </a:r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0.9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4372146-A8E1-0A08-5486-153CE125B4FB}"/>
                </a:ext>
              </a:extLst>
            </p:cNvPr>
            <p:cNvSpPr/>
            <p:nvPr/>
          </p:nvSpPr>
          <p:spPr>
            <a:xfrm>
              <a:off x="2850155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CCA9935-0ADB-A6F8-53DB-508088C65DC7}"/>
                </a:ext>
              </a:extLst>
            </p:cNvPr>
            <p:cNvSpPr/>
            <p:nvPr/>
          </p:nvSpPr>
          <p:spPr>
            <a:xfrm>
              <a:off x="3402133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7C41734-E635-83D9-8EA0-874583018FEB}"/>
                </a:ext>
              </a:extLst>
            </p:cNvPr>
            <p:cNvSpPr/>
            <p:nvPr/>
          </p:nvSpPr>
          <p:spPr>
            <a:xfrm>
              <a:off x="3402133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2557786-90D9-5532-F72D-12FE64250B55}"/>
                </a:ext>
              </a:extLst>
            </p:cNvPr>
            <p:cNvSpPr/>
            <p:nvPr/>
          </p:nvSpPr>
          <p:spPr>
            <a:xfrm>
              <a:off x="3586312" y="429119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27D5404-29B9-AF0C-DACB-7AF2C813A12A}"/>
                </a:ext>
              </a:extLst>
            </p:cNvPr>
            <p:cNvSpPr/>
            <p:nvPr/>
          </p:nvSpPr>
          <p:spPr>
            <a:xfrm>
              <a:off x="3586312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F2624E8-AA47-B6E1-5B22-6B96252638A3}"/>
                </a:ext>
              </a:extLst>
            </p:cNvPr>
            <p:cNvSpPr/>
            <p:nvPr/>
          </p:nvSpPr>
          <p:spPr>
            <a:xfrm>
              <a:off x="3777138" y="429119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1FC5E5-F40B-64D3-F05F-42E6430EF394}"/>
                </a:ext>
              </a:extLst>
            </p:cNvPr>
            <p:cNvSpPr/>
            <p:nvPr/>
          </p:nvSpPr>
          <p:spPr>
            <a:xfrm>
              <a:off x="3777138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97E1569-A85E-38DD-3CDE-CF88C3B8AF1E}"/>
                </a:ext>
              </a:extLst>
            </p:cNvPr>
            <p:cNvSpPr/>
            <p:nvPr/>
          </p:nvSpPr>
          <p:spPr>
            <a:xfrm>
              <a:off x="3033774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-</a:t>
              </a:r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2.1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69954F5-38AB-D78C-5AA8-3694E18BC619}"/>
                </a:ext>
              </a:extLst>
            </p:cNvPr>
            <p:cNvSpPr/>
            <p:nvPr/>
          </p:nvSpPr>
          <p:spPr>
            <a:xfrm>
              <a:off x="3402133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B28AC013-6CF4-8EDC-25D6-DEE162216F15}"/>
                </a:ext>
              </a:extLst>
            </p:cNvPr>
            <p:cNvSpPr/>
            <p:nvPr/>
          </p:nvSpPr>
          <p:spPr>
            <a:xfrm>
              <a:off x="2850155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D9185FB-0BE1-BDA6-7582-4E043EFAFFD8}"/>
                </a:ext>
              </a:extLst>
            </p:cNvPr>
            <p:cNvSpPr/>
            <p:nvPr/>
          </p:nvSpPr>
          <p:spPr>
            <a:xfrm>
              <a:off x="3777138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A17E445-4CE6-7A02-68DF-AC22AEE45F72}"/>
                </a:ext>
              </a:extLst>
            </p:cNvPr>
            <p:cNvSpPr/>
            <p:nvPr/>
          </p:nvSpPr>
          <p:spPr>
            <a:xfrm>
              <a:off x="3586312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0485BB6-EFFB-1E06-1954-0FCE8B640D50}"/>
                </a:ext>
              </a:extLst>
            </p:cNvPr>
            <p:cNvSpPr txBox="1"/>
            <p:nvPr/>
          </p:nvSpPr>
          <p:spPr>
            <a:xfrm>
              <a:off x="2052004" y="4684464"/>
              <a:ext cx="760959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30</a:t>
              </a:r>
              <a:endParaRPr lang="en-DE" sz="68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EA958B4-AB48-AF7A-6434-733641BA9A43}"/>
                </a:ext>
              </a:extLst>
            </p:cNvPr>
            <p:cNvSpPr txBox="1"/>
            <p:nvPr/>
          </p:nvSpPr>
          <p:spPr>
            <a:xfrm>
              <a:off x="2052004" y="4869919"/>
              <a:ext cx="760960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E894005-0CC6-D572-AE4F-9C98E7D33882}"/>
                </a:ext>
              </a:extLst>
            </p:cNvPr>
            <p:cNvSpPr txBox="1"/>
            <p:nvPr/>
          </p:nvSpPr>
          <p:spPr>
            <a:xfrm>
              <a:off x="2052005" y="5055374"/>
              <a:ext cx="760959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en-GB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roduct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2028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FF0BAE3-E9DD-21F2-2735-826D98B8CF8D}"/>
                </a:ext>
              </a:extLst>
            </p:cNvPr>
            <p:cNvSpPr txBox="1"/>
            <p:nvPr/>
          </p:nvSpPr>
          <p:spPr>
            <a:xfrm rot="19620000">
              <a:off x="3436116" y="3756022"/>
              <a:ext cx="796305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process C 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 20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30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07ED10A-62AB-0E37-5408-D8E9A721C8F5}"/>
                </a:ext>
              </a:extLst>
            </p:cNvPr>
            <p:cNvSpPr txBox="1"/>
            <p:nvPr/>
          </p:nvSpPr>
          <p:spPr>
            <a:xfrm rot="19620000">
              <a:off x="3656905" y="3830031"/>
              <a:ext cx="562199" cy="145867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TM 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FE12B43-0CDC-D128-C5EE-2888B1CAD5AF}"/>
                </a:ext>
              </a:extLst>
            </p:cNvPr>
            <p:cNvSpPr txBox="1"/>
            <p:nvPr/>
          </p:nvSpPr>
          <p:spPr>
            <a:xfrm rot="19620000">
              <a:off x="3838141" y="3823723"/>
              <a:ext cx="562199" cy="145867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TM 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</a:t>
              </a:r>
              <a:r>
                <a:rPr lang="en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 @ 202</a:t>
              </a:r>
              <a:r>
                <a:rPr lang="en-US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8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D3647AA-7E6E-8127-21CB-A41E04FA8E0B}"/>
                </a:ext>
              </a:extLst>
            </p:cNvPr>
            <p:cNvSpPr/>
            <p:nvPr/>
          </p:nvSpPr>
          <p:spPr>
            <a:xfrm>
              <a:off x="3217953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6634F0D-965C-67FF-B5C8-15C47F117725}"/>
                </a:ext>
              </a:extLst>
            </p:cNvPr>
            <p:cNvSpPr/>
            <p:nvPr/>
          </p:nvSpPr>
          <p:spPr>
            <a:xfrm>
              <a:off x="3217953" y="4841317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02DC2281-58FD-BD5E-28FC-0F46D9C76893}"/>
                </a:ext>
              </a:extLst>
            </p:cNvPr>
            <p:cNvSpPr/>
            <p:nvPr/>
          </p:nvSpPr>
          <p:spPr>
            <a:xfrm>
              <a:off x="3217953" y="5026771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78E1C5D-031C-E0FC-E651-2B538B95555C}"/>
                </a:ext>
              </a:extLst>
            </p:cNvPr>
            <p:cNvSpPr/>
            <p:nvPr/>
          </p:nvSpPr>
          <p:spPr>
            <a:xfrm>
              <a:off x="3033774" y="410198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688ADB8C-A2C3-3451-5B36-8CE7AC751834}"/>
                </a:ext>
              </a:extLst>
            </p:cNvPr>
            <p:cNvSpPr/>
            <p:nvPr/>
          </p:nvSpPr>
          <p:spPr>
            <a:xfrm>
              <a:off x="3033774" y="429119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C0C8B0D-A123-260F-E652-052727084E4D}"/>
                </a:ext>
              </a:extLst>
            </p:cNvPr>
            <p:cNvSpPr/>
            <p:nvPr/>
          </p:nvSpPr>
          <p:spPr>
            <a:xfrm>
              <a:off x="3033774" y="447668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7E2B21D-5DDC-7B05-47FC-ACAA2A903FD4}"/>
                </a:ext>
              </a:extLst>
            </p:cNvPr>
            <p:cNvSpPr/>
            <p:nvPr/>
          </p:nvSpPr>
          <p:spPr>
            <a:xfrm>
              <a:off x="3033774" y="465834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620E260-B7D1-3289-ACC6-F54A3112A809}"/>
                </a:ext>
              </a:extLst>
            </p:cNvPr>
            <p:cNvSpPr/>
            <p:nvPr/>
          </p:nvSpPr>
          <p:spPr>
            <a:xfrm>
              <a:off x="3586887" y="5780206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EAAAB4F-DF67-9C8A-42D4-451AA2EB5597}"/>
                </a:ext>
              </a:extLst>
            </p:cNvPr>
            <p:cNvSpPr txBox="1"/>
            <p:nvPr/>
          </p:nvSpPr>
          <p:spPr>
            <a:xfrm>
              <a:off x="2267428" y="5618384"/>
              <a:ext cx="548883" cy="153160"/>
            </a:xfrm>
            <a:prstGeom prst="rect">
              <a:avLst/>
            </a:prstGeom>
            <a:noFill/>
          </p:spPr>
          <p:txBody>
            <a:bodyPr wrap="none" lIns="20412" tIns="20412" rIns="20412" bIns="20412" rtlCol="0" anchor="ctr">
              <a:spAutoFit/>
            </a:bodyPr>
            <a:lstStyle/>
            <a:p>
              <a:pPr algn="r"/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CO</a:t>
              </a:r>
              <a:r>
                <a:rPr lang="de-DE" sz="680" baseline="-25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 </a:t>
              </a:r>
              <a:r>
                <a:rPr lang="de-DE" sz="68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@ 2023</a:t>
              </a:r>
              <a:endParaRPr lang="en-DE" sz="680" baseline="-25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4C43672-989B-185A-9239-1CCB36B4727E}"/>
                </a:ext>
              </a:extLst>
            </p:cNvPr>
            <p:cNvSpPr/>
            <p:nvPr/>
          </p:nvSpPr>
          <p:spPr>
            <a:xfrm>
              <a:off x="2844904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C8487EA-2BEF-1FE9-A4D3-05A106F2B31E}"/>
                </a:ext>
              </a:extLst>
            </p:cNvPr>
            <p:cNvSpPr/>
            <p:nvPr/>
          </p:nvSpPr>
          <p:spPr>
            <a:xfrm>
              <a:off x="3030358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BE14772D-A37A-BFBE-8315-CE12BACDEEF8}"/>
                </a:ext>
              </a:extLst>
            </p:cNvPr>
            <p:cNvSpPr/>
            <p:nvPr/>
          </p:nvSpPr>
          <p:spPr>
            <a:xfrm>
              <a:off x="3222460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70D71B4-F471-647F-14B2-B77EB60877FB}"/>
                </a:ext>
              </a:extLst>
            </p:cNvPr>
            <p:cNvSpPr/>
            <p:nvPr/>
          </p:nvSpPr>
          <p:spPr>
            <a:xfrm>
              <a:off x="3401268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5440673-99F3-D973-78C1-2E542736CFEF}"/>
                </a:ext>
              </a:extLst>
            </p:cNvPr>
            <p:cNvSpPr/>
            <p:nvPr/>
          </p:nvSpPr>
          <p:spPr>
            <a:xfrm>
              <a:off x="3586887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  <a:endParaRPr lang="en-DE" sz="680">
                <a:solidFill>
                  <a:schemeClr val="tx1"/>
                </a:solidFill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109DF43-2362-4F31-FA5C-0375C62E7EC7}"/>
                </a:ext>
              </a:extLst>
            </p:cNvPr>
            <p:cNvSpPr/>
            <p:nvPr/>
          </p:nvSpPr>
          <p:spPr>
            <a:xfrm>
              <a:off x="3790401" y="5592453"/>
              <a:ext cx="205395" cy="2053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804C102-A4DE-5782-D04E-DBA7CB306571}"/>
                    </a:ext>
                  </a:extLst>
                </p:cNvPr>
                <p:cNvSpPr txBox="1"/>
                <p:nvPr/>
              </p:nvSpPr>
              <p:spPr>
                <a:xfrm>
                  <a:off x="2112680" y="3907011"/>
                  <a:ext cx="1379383" cy="221629"/>
                </a:xfrm>
                <a:prstGeom prst="rect">
                  <a:avLst/>
                </a:prstGeom>
                <a:noFill/>
              </p:spPr>
              <p:txBody>
                <a:bodyPr wrap="square" lIns="51847" tIns="25923" rIns="51847" bIns="25923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BE" sz="1100" b="1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1804C102-A4DE-5782-D04E-DBA7CB306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680" y="3907011"/>
                  <a:ext cx="1379383" cy="22162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7F22AF1F-064E-2FBF-9996-35A032B2F59D}"/>
                    </a:ext>
                  </a:extLst>
                </p:cNvPr>
                <p:cNvSpPr txBox="1"/>
                <p:nvPr/>
              </p:nvSpPr>
              <p:spPr>
                <a:xfrm>
                  <a:off x="2112680" y="5238099"/>
                  <a:ext cx="1379383" cy="221629"/>
                </a:xfrm>
                <a:prstGeom prst="rect">
                  <a:avLst/>
                </a:prstGeom>
                <a:noFill/>
              </p:spPr>
              <p:txBody>
                <a:bodyPr wrap="square" lIns="51847" tIns="25923" rIns="51847" bIns="25923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</m:ctrlPr>
                          </m:sSupPr>
                          <m:e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𝑩</m:t>
                            </m:r>
                          </m:e>
                          <m:sup>
                            <m:r>
                              <a:rPr lang="en-US" sz="1100" b="1" i="1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∗</m:t>
                            </m:r>
                            <m:r>
                              <a:rPr lang="en-US" sz="1100" b="1" i="1" smtClean="0">
                                <a:latin typeface="Cambria Math" panose="02040503050406030204" pitchFamily="18" charset="0"/>
                                <a:ea typeface="DejaVu Sans" panose="020B0603030804020204" pitchFamily="34" charset="0"/>
                                <a:cs typeface="DejaVu Sans" panose="020B0603030804020204" pitchFamily="34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BE" sz="1100" b="1">
                    <a:latin typeface="DejaVu Sans" panose="020B0603030804020204" pitchFamily="34" charset="0"/>
                    <a:ea typeface="DejaVu Sans" panose="020B0603030804020204" pitchFamily="34" charset="0"/>
                    <a:cs typeface="DejaVu Sans" panose="020B0603030804020204" pitchFamily="34" charset="0"/>
                  </a:endParaRPr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7F22AF1F-064E-2FBF-9996-35A032B2F5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680" y="5238099"/>
                  <a:ext cx="1379383" cy="2216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6D10BEF-EEEA-E654-D936-BCBC2703903E}"/>
              </a:ext>
            </a:extLst>
          </p:cNvPr>
          <p:cNvGrpSpPr/>
          <p:nvPr/>
        </p:nvGrpSpPr>
        <p:grpSpPr>
          <a:xfrm>
            <a:off x="712048" y="1022539"/>
            <a:ext cx="4490443" cy="1687775"/>
            <a:chOff x="712048" y="1022539"/>
            <a:chExt cx="4490443" cy="1687775"/>
          </a:xfrm>
        </p:grpSpPr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AA85E89B-5BBD-0DA2-7799-0CA2A8BDD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12048" y="1268760"/>
              <a:ext cx="4490443" cy="1441554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862F0A0-4E81-E03F-E7E7-90B68841581D}"/>
                </a:ext>
              </a:extLst>
            </p:cNvPr>
            <p:cNvSpPr txBox="1"/>
            <p:nvPr/>
          </p:nvSpPr>
          <p:spPr>
            <a:xfrm>
              <a:off x="759099" y="1022539"/>
              <a:ext cx="283659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1) Flowchart of A-B-C example</a:t>
              </a:r>
              <a:endParaRPr lang="en-BE" sz="1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8E12702-F7B4-52B2-72EC-47452BBAB834}"/>
              </a:ext>
            </a:extLst>
          </p:cNvPr>
          <p:cNvGrpSpPr/>
          <p:nvPr/>
        </p:nvGrpSpPr>
        <p:grpSpPr>
          <a:xfrm>
            <a:off x="5788012" y="1022539"/>
            <a:ext cx="2127452" cy="1974413"/>
            <a:chOff x="5788012" y="1022539"/>
            <a:chExt cx="2127452" cy="197441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0052DB-445F-4ABF-C197-DEDB2B4FF2E4}"/>
                </a:ext>
              </a:extLst>
            </p:cNvPr>
            <p:cNvGrpSpPr/>
            <p:nvPr/>
          </p:nvGrpSpPr>
          <p:grpSpPr>
            <a:xfrm>
              <a:off x="5788012" y="1285193"/>
              <a:ext cx="2036180" cy="1711759"/>
              <a:chOff x="-10578509" y="1799467"/>
              <a:chExt cx="2441915" cy="205284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604CD8-4682-FE57-0A89-1AF6E7F93938}"/>
                  </a:ext>
                </a:extLst>
              </p:cNvPr>
              <p:cNvSpPr txBox="1"/>
              <p:nvPr/>
            </p:nvSpPr>
            <p:spPr>
              <a:xfrm>
                <a:off x="-10167707" y="3536131"/>
                <a:ext cx="374341" cy="270124"/>
              </a:xfrm>
              <a:prstGeom prst="rect">
                <a:avLst/>
              </a:prstGeom>
              <a:noFill/>
            </p:spPr>
            <p:txBody>
              <a:bodyPr wrap="none" lIns="20412" tIns="20412" rIns="20412" bIns="20412" rtlCol="0" anchor="ctr">
                <a:spAutoFit/>
              </a:bodyPr>
              <a:lstStyle/>
              <a:p>
                <a:pPr algn="r"/>
                <a:r>
                  <a:rPr lang="de-DE" sz="680">
                    <a:solidFill>
                      <a:srgbClr val="222832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CO</a:t>
                </a:r>
                <a:r>
                  <a:rPr lang="de-DE" sz="680" baseline="-25000">
                    <a:solidFill>
                      <a:srgbClr val="222832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2</a:t>
                </a:r>
                <a:endParaRPr lang="en-DE" sz="680" baseline="-25000">
                  <a:solidFill>
                    <a:srgbClr val="222832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BCB0EF8-2966-9688-21F1-32C62ECF79D1}"/>
                  </a:ext>
                </a:extLst>
              </p:cNvPr>
              <p:cNvGrpSpPr/>
              <p:nvPr/>
            </p:nvGrpSpPr>
            <p:grpSpPr>
              <a:xfrm>
                <a:off x="-9660629" y="1799467"/>
                <a:ext cx="1524035" cy="271263"/>
                <a:chOff x="8038121" y="29180179"/>
                <a:chExt cx="1524035" cy="271263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DC28BE4A-FB98-50C6-2E09-6D417853E064}"/>
                    </a:ext>
                  </a:extLst>
                </p:cNvPr>
                <p:cNvGrpSpPr/>
                <p:nvPr/>
              </p:nvGrpSpPr>
              <p:grpSpPr>
                <a:xfrm>
                  <a:off x="8038121" y="29181063"/>
                  <a:ext cx="1524035" cy="270379"/>
                  <a:chOff x="3102737" y="23633612"/>
                  <a:chExt cx="1524035" cy="270379"/>
                </a:xfrm>
              </p:grpSpPr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DE1295F8-DC47-A9D9-83C1-2DDB491F2997}"/>
                      </a:ext>
                    </a:extLst>
                  </p:cNvPr>
                  <p:cNvSpPr txBox="1"/>
                  <p:nvPr/>
                </p:nvSpPr>
                <p:spPr>
                  <a:xfrm rot="19620000">
                    <a:off x="3102737" y="23633869"/>
                    <a:ext cx="786968" cy="270122"/>
                  </a:xfrm>
                  <a:prstGeom prst="rect">
                    <a:avLst/>
                  </a:prstGeom>
                  <a:noFill/>
                </p:spPr>
                <p:txBody>
                  <a:bodyPr wrap="none" lIns="20412" tIns="20412" rIns="20412" bIns="20412" rtlCol="0" anchor="ctr">
                    <a:spAutoFit/>
                  </a:bodyPr>
                  <a:lstStyle/>
                  <a:p>
                    <a:r>
                      <a:rPr lang="en-DE" sz="680">
                        <a:solidFill>
                          <a:srgbClr val="222832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rPr>
                      <a:t>process A</a:t>
                    </a:r>
                  </a:p>
                </p:txBody>
              </p:sp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020245D8-AB8B-3529-09B6-6F6D985ACCE7}"/>
                      </a:ext>
                    </a:extLst>
                  </p:cNvPr>
                  <p:cNvSpPr txBox="1"/>
                  <p:nvPr/>
                </p:nvSpPr>
                <p:spPr>
                  <a:xfrm rot="19620000">
                    <a:off x="3830899" y="23633612"/>
                    <a:ext cx="795873" cy="270124"/>
                  </a:xfrm>
                  <a:prstGeom prst="rect">
                    <a:avLst/>
                  </a:prstGeom>
                  <a:noFill/>
                </p:spPr>
                <p:txBody>
                  <a:bodyPr wrap="none" lIns="20412" tIns="20412" rIns="20412" bIns="20412" rtlCol="0" anchor="ctr">
                    <a:spAutoFit/>
                  </a:bodyPr>
                  <a:lstStyle/>
                  <a:p>
                    <a:r>
                      <a:rPr lang="en-DE" sz="680">
                        <a:solidFill>
                          <a:srgbClr val="222832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rPr>
                      <a:t>process </a:t>
                    </a:r>
                    <a:r>
                      <a:rPr lang="en-US" sz="680">
                        <a:solidFill>
                          <a:srgbClr val="222832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rPr>
                      <a:t>C</a:t>
                    </a:r>
                    <a:endParaRPr lang="en-DE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333BAD7-2844-CE00-5895-797737DE94CD}"/>
                    </a:ext>
                  </a:extLst>
                </p:cNvPr>
                <p:cNvSpPr txBox="1"/>
                <p:nvPr/>
              </p:nvSpPr>
              <p:spPr>
                <a:xfrm rot="19620000">
                  <a:off x="8404314" y="29180179"/>
                  <a:ext cx="786966" cy="270122"/>
                </a:xfrm>
                <a:prstGeom prst="rect">
                  <a:avLst/>
                </a:prstGeom>
                <a:noFill/>
              </p:spPr>
              <p:txBody>
                <a:bodyPr wrap="none" lIns="20412" tIns="20412" rIns="20412" bIns="20412" rtlCol="0" anchor="ctr">
                  <a:spAutoFit/>
                </a:bodyPr>
                <a:lstStyle/>
                <a:p>
                  <a:r>
                    <a:rPr lang="en-DE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process B</a:t>
                  </a: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19D01B2-507E-99B4-AE20-EB4610022589}"/>
                  </a:ext>
                </a:extLst>
              </p:cNvPr>
              <p:cNvGrpSpPr/>
              <p:nvPr/>
            </p:nvGrpSpPr>
            <p:grpSpPr>
              <a:xfrm>
                <a:off x="-10510008" y="2271017"/>
                <a:ext cx="755192" cy="942878"/>
                <a:chOff x="7219844" y="29435517"/>
                <a:chExt cx="755192" cy="942878"/>
              </a:xfrm>
            </p:grpSpPr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8C2237F3-4EF5-9F12-695C-39031C153562}"/>
                    </a:ext>
                  </a:extLst>
                </p:cNvPr>
                <p:cNvSpPr txBox="1"/>
                <p:nvPr/>
              </p:nvSpPr>
              <p:spPr>
                <a:xfrm>
                  <a:off x="7219844" y="29435517"/>
                  <a:ext cx="742439" cy="270124"/>
                </a:xfrm>
                <a:prstGeom prst="rect">
                  <a:avLst/>
                </a:prstGeom>
                <a:noFill/>
              </p:spPr>
              <p:txBody>
                <a:bodyPr wrap="none" lIns="20412" tIns="20412" rIns="20412" bIns="20412" rtlCol="0" anchor="ctr">
                  <a:spAutoFit/>
                </a:bodyPr>
                <a:lstStyle/>
                <a:p>
                  <a:pPr algn="r"/>
                  <a:r>
                    <a:rPr lang="en-GB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DE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roduct </a:t>
                  </a:r>
                  <a:r>
                    <a:rPr lang="en-US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a</a:t>
                  </a:r>
                  <a:endParaRPr lang="en-DE" sz="680">
                    <a:solidFill>
                      <a:srgbClr val="222832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9B6A13E-5667-715F-AAF3-C347BD83F8D4}"/>
                    </a:ext>
                  </a:extLst>
                </p:cNvPr>
                <p:cNvSpPr txBox="1"/>
                <p:nvPr/>
              </p:nvSpPr>
              <p:spPr>
                <a:xfrm>
                  <a:off x="7232595" y="29763269"/>
                  <a:ext cx="742441" cy="270124"/>
                </a:xfrm>
                <a:prstGeom prst="rect">
                  <a:avLst/>
                </a:prstGeom>
                <a:noFill/>
              </p:spPr>
              <p:txBody>
                <a:bodyPr wrap="none" lIns="20412" tIns="20412" rIns="20412" bIns="20412" rtlCol="0" anchor="ctr">
                  <a:spAutoFit/>
                </a:bodyPr>
                <a:lstStyle/>
                <a:p>
                  <a:pPr algn="r"/>
                  <a:r>
                    <a:rPr lang="en-GB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DE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roduct </a:t>
                  </a:r>
                  <a:r>
                    <a:rPr lang="en-US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b</a:t>
                  </a:r>
                  <a:endParaRPr lang="en-DE" sz="680">
                    <a:solidFill>
                      <a:srgbClr val="222832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617AFD1-3C58-3B4C-B6F9-8F460B267A19}"/>
                    </a:ext>
                  </a:extLst>
                </p:cNvPr>
                <p:cNvSpPr txBox="1"/>
                <p:nvPr/>
              </p:nvSpPr>
              <p:spPr>
                <a:xfrm>
                  <a:off x="7230280" y="30108271"/>
                  <a:ext cx="733536" cy="270124"/>
                </a:xfrm>
                <a:prstGeom prst="rect">
                  <a:avLst/>
                </a:prstGeom>
                <a:noFill/>
              </p:spPr>
              <p:txBody>
                <a:bodyPr wrap="none" lIns="20412" tIns="20412" rIns="20412" bIns="20412" rtlCol="0" anchor="ctr">
                  <a:spAutoFit/>
                </a:bodyPr>
                <a:lstStyle/>
                <a:p>
                  <a:pPr algn="r"/>
                  <a:r>
                    <a:rPr lang="en-GB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p</a:t>
                  </a:r>
                  <a:r>
                    <a:rPr lang="en-DE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roduct </a:t>
                  </a:r>
                  <a:r>
                    <a:rPr lang="en-US" sz="680">
                      <a:solidFill>
                        <a:srgbClr val="222832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c</a:t>
                  </a:r>
                  <a:endParaRPr lang="en-DE" sz="680">
                    <a:solidFill>
                      <a:srgbClr val="222832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4" name="Rounded Rectangle 23">
                <a:extLst>
                  <a:ext uri="{FF2B5EF4-FFF2-40B4-BE49-F238E27FC236}">
                    <a16:creationId xmlns:a16="http://schemas.microsoft.com/office/drawing/2014/main" id="{8279764A-DE7B-37ED-8E61-3A5D54C80D47}"/>
                  </a:ext>
                </a:extLst>
              </p:cNvPr>
              <p:cNvSpPr/>
              <p:nvPr/>
            </p:nvSpPr>
            <p:spPr>
              <a:xfrm>
                <a:off x="-9711285" y="2235723"/>
                <a:ext cx="1040358" cy="1040624"/>
              </a:xfrm>
              <a:prstGeom prst="roundRect">
                <a:avLst>
                  <a:gd name="adj" fmla="val 10938"/>
                </a:avLst>
              </a:prstGeom>
              <a:solidFill>
                <a:srgbClr val="F2F2F2"/>
              </a:solidFill>
              <a:ln w="7201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847" tIns="25923" rIns="51847" bIns="25923" rtlCol="0" anchor="ctr"/>
              <a:lstStyle/>
              <a:p>
                <a:pPr algn="ctr"/>
                <a:endParaRPr lang="en-DE" sz="660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D7B747F-066E-BDB6-3A0B-C2038B04FDD1}"/>
                  </a:ext>
                </a:extLst>
              </p:cNvPr>
              <p:cNvSpPr/>
              <p:nvPr/>
            </p:nvSpPr>
            <p:spPr>
              <a:xfrm>
                <a:off x="-9374406" y="2567227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9429B6B-6A8B-E21B-236F-26B5EB017B3E}"/>
                  </a:ext>
                </a:extLst>
              </p:cNvPr>
              <p:cNvSpPr/>
              <p:nvPr/>
            </p:nvSpPr>
            <p:spPr>
              <a:xfrm>
                <a:off x="-9038030" y="2567227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414858-7D5F-E2DE-5E9D-5B557DEEABDE}"/>
                  </a:ext>
                </a:extLst>
              </p:cNvPr>
              <p:cNvSpPr/>
              <p:nvPr/>
            </p:nvSpPr>
            <p:spPr>
              <a:xfrm>
                <a:off x="-9374406" y="2901354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-3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9DB452DE-A453-5B20-0A3B-0BE63C95DB8A}"/>
                  </a:ext>
                </a:extLst>
              </p:cNvPr>
              <p:cNvSpPr/>
              <p:nvPr/>
            </p:nvSpPr>
            <p:spPr>
              <a:xfrm>
                <a:off x="-9038030" y="2901354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FEBE568-A9CE-F433-2E69-5E88CA8C2AD0}"/>
                  </a:ext>
                </a:extLst>
              </p:cNvPr>
              <p:cNvSpPr/>
              <p:nvPr/>
            </p:nvSpPr>
            <p:spPr>
              <a:xfrm>
                <a:off x="-9370531" y="2233101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0</a:t>
                </a:r>
                <a:endPara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45F7E02-D51B-4FFF-9BF6-12E940D807F7}"/>
                  </a:ext>
                </a:extLst>
              </p:cNvPr>
              <p:cNvSpPr/>
              <p:nvPr/>
            </p:nvSpPr>
            <p:spPr>
              <a:xfrm>
                <a:off x="-9038030" y="2233101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DE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DC31AD5-24F9-D781-9871-0194E304A9BA}"/>
                  </a:ext>
                </a:extLst>
              </p:cNvPr>
              <p:cNvSpPr/>
              <p:nvPr/>
            </p:nvSpPr>
            <p:spPr>
              <a:xfrm>
                <a:off x="-9705800" y="2567227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-2</a:t>
                </a:r>
                <a:endPara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06F4EBB-9BFD-1DF8-0944-3D9BAF1CA685}"/>
                  </a:ext>
                </a:extLst>
              </p:cNvPr>
              <p:cNvSpPr/>
              <p:nvPr/>
            </p:nvSpPr>
            <p:spPr>
              <a:xfrm>
                <a:off x="-9705800" y="2901354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0</a:t>
                </a:r>
                <a:endPara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AF32A6A-EF6F-41C5-2316-95A4D8A30CDA}"/>
                  </a:ext>
                </a:extLst>
              </p:cNvPr>
              <p:cNvSpPr/>
              <p:nvPr/>
            </p:nvSpPr>
            <p:spPr>
              <a:xfrm>
                <a:off x="-9705800" y="2233100"/>
                <a:ext cx="362249" cy="36224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680">
                    <a:solidFill>
                      <a:schemeClr val="tx1"/>
                    </a:solidFill>
                    <a:latin typeface="Arial" panose="020B0604020202020204" pitchFamily="34" charset="0"/>
                    <a:ea typeface="DejaVu Sans" panose="020B0603030804020204" pitchFamily="34" charset="0"/>
                    <a:cs typeface="Arial" panose="020B0604020202020204" pitchFamily="34" charset="0"/>
                  </a:rPr>
                  <a:t>1</a:t>
                </a:r>
                <a:endParaRPr lang="en-DE" sz="680">
                  <a:solidFill>
                    <a:schemeClr val="tx1"/>
                  </a:solidFill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Rounded Rectangle 28">
                <a:extLst>
                  <a:ext uri="{FF2B5EF4-FFF2-40B4-BE49-F238E27FC236}">
                    <a16:creationId xmlns:a16="http://schemas.microsoft.com/office/drawing/2014/main" id="{3D05F20F-A431-6BE4-1D05-3E2943B7B675}"/>
                  </a:ext>
                </a:extLst>
              </p:cNvPr>
              <p:cNvSpPr/>
              <p:nvPr/>
            </p:nvSpPr>
            <p:spPr>
              <a:xfrm>
                <a:off x="-9725100" y="3524054"/>
                <a:ext cx="1049320" cy="297054"/>
              </a:xfrm>
              <a:prstGeom prst="roundRect">
                <a:avLst>
                  <a:gd name="adj" fmla="val 37500"/>
                </a:avLst>
              </a:prstGeom>
              <a:solidFill>
                <a:srgbClr val="DDEACD"/>
              </a:solidFill>
              <a:ln w="7201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1847" tIns="25923" rIns="51847" bIns="25923" rtlCol="0" anchor="ctr"/>
              <a:lstStyle/>
              <a:p>
                <a:pPr algn="ctr"/>
                <a:endParaRPr lang="en-DE" sz="660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FC5B2F4-E767-7301-5F8F-8B7FABD90F3E}"/>
                  </a:ext>
                </a:extLst>
              </p:cNvPr>
              <p:cNvGrpSpPr/>
              <p:nvPr/>
            </p:nvGrpSpPr>
            <p:grpSpPr>
              <a:xfrm>
                <a:off x="-9723374" y="3490068"/>
                <a:ext cx="1047592" cy="362248"/>
                <a:chOff x="8013600" y="30573081"/>
                <a:chExt cx="1047592" cy="362248"/>
              </a:xfrm>
              <a:solidFill>
                <a:srgbClr val="EEF7E9"/>
              </a:solidFill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EFCE5B2F-298C-DDEA-5DE1-10DDBF3DC56E}"/>
                    </a:ext>
                  </a:extLst>
                </p:cNvPr>
                <p:cNvGrpSpPr/>
                <p:nvPr/>
              </p:nvGrpSpPr>
              <p:grpSpPr>
                <a:xfrm>
                  <a:off x="8362567" y="30573081"/>
                  <a:ext cx="698625" cy="362248"/>
                  <a:chOff x="3332842" y="25041498"/>
                  <a:chExt cx="698625" cy="362248"/>
                </a:xfrm>
                <a:grpFill/>
              </p:grpSpPr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5B326218-4241-06B1-1C9E-CA4A12EC0A0F}"/>
                      </a:ext>
                    </a:extLst>
                  </p:cNvPr>
                  <p:cNvSpPr/>
                  <p:nvPr/>
                </p:nvSpPr>
                <p:spPr>
                  <a:xfrm>
                    <a:off x="3332842" y="25041500"/>
                    <a:ext cx="362249" cy="3622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US" sz="68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DE" sz="680">
                      <a:solidFill>
                        <a:schemeClr val="tx1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C4412571-20B6-9B48-A6B2-468A45C55B4F}"/>
                      </a:ext>
                    </a:extLst>
                  </p:cNvPr>
                  <p:cNvSpPr/>
                  <p:nvPr/>
                </p:nvSpPr>
                <p:spPr>
                  <a:xfrm>
                    <a:off x="3669218" y="25041498"/>
                    <a:ext cx="362249" cy="36224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tIns="0" rIns="0" bIns="0" rtlCol="0" anchor="ctr"/>
                  <a:lstStyle/>
                  <a:p>
                    <a:pPr algn="ctr"/>
                    <a:r>
                      <a:rPr lang="en-DE" sz="68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DejaVu Sans" panose="020B0603030804020204" pitchFamily="34" charset="0"/>
                        <a:cs typeface="Arial" panose="020B0604020202020204" pitchFamily="34" charset="0"/>
                      </a:rPr>
                      <a:t>11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FBD397A-8B85-F273-E17A-A01F03914636}"/>
                    </a:ext>
                  </a:extLst>
                </p:cNvPr>
                <p:cNvSpPr/>
                <p:nvPr/>
              </p:nvSpPr>
              <p:spPr>
                <a:xfrm>
                  <a:off x="8013600" y="30573084"/>
                  <a:ext cx="362249" cy="36224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DE" sz="680">
                      <a:solidFill>
                        <a:schemeClr val="tx1"/>
                      </a:solidFill>
                      <a:latin typeface="Arial" panose="020B0604020202020204" pitchFamily="34" charset="0"/>
                      <a:ea typeface="DejaVu Sans" panose="020B0603030804020204" pitchFamily="34" charset="0"/>
                      <a:cs typeface="Arial" panose="020B0604020202020204" pitchFamily="34" charset="0"/>
                    </a:rPr>
                    <a:t>5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0FA325-85C9-66B1-2FC1-DC40EDEA74F0}"/>
                      </a:ext>
                    </a:extLst>
                  </p:cNvPr>
                  <p:cNvSpPr txBox="1"/>
                  <p:nvPr/>
                </p:nvSpPr>
                <p:spPr>
                  <a:xfrm>
                    <a:off x="-10578509" y="1911798"/>
                    <a:ext cx="1558157" cy="396176"/>
                  </a:xfrm>
                  <a:prstGeom prst="rect">
                    <a:avLst/>
                  </a:prstGeom>
                  <a:noFill/>
                </p:spPr>
                <p:txBody>
                  <a:bodyPr wrap="square" lIns="51847" tIns="25923" rIns="51847" bIns="25923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𝑨</m:t>
                          </m:r>
                        </m:oMath>
                      </m:oMathPara>
                    </a14:m>
                    <a:endParaRPr lang="en-BE" sz="1100" b="1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00FA325-85C9-66B1-2FC1-DC40EDEA74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578509" y="1911798"/>
                    <a:ext cx="1558157" cy="39617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5DB0D-5190-6D3E-D38B-DFC968BE9014}"/>
                      </a:ext>
                    </a:extLst>
                  </p:cNvPr>
                  <p:cNvSpPr txBox="1"/>
                  <p:nvPr/>
                </p:nvSpPr>
                <p:spPr>
                  <a:xfrm>
                    <a:off x="-10025384" y="3235973"/>
                    <a:ext cx="451911" cy="396175"/>
                  </a:xfrm>
                  <a:prstGeom prst="rect">
                    <a:avLst/>
                  </a:prstGeom>
                  <a:noFill/>
                </p:spPr>
                <p:txBody>
                  <a:bodyPr wrap="square" lIns="51847" tIns="25923" rIns="51847" bIns="25923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>
                              <a:latin typeface="Cambria Math" panose="02040503050406030204" pitchFamily="18" charset="0"/>
                              <a:ea typeface="DejaVu Sans" panose="020B0603030804020204" pitchFamily="34" charset="0"/>
                              <a:cs typeface="DejaVu Sans" panose="020B0603030804020204" pitchFamily="34" charset="0"/>
                            </a:rPr>
                            <m:t>𝑩</m:t>
                          </m:r>
                        </m:oMath>
                      </m:oMathPara>
                    </a14:m>
                    <a:endParaRPr lang="en-BE" sz="1100" b="1">
                      <a:latin typeface="DejaVu Sans" panose="020B0603030804020204" pitchFamily="34" charset="0"/>
                      <a:ea typeface="DejaVu Sans" panose="020B0603030804020204" pitchFamily="34" charset="0"/>
                      <a:cs typeface="DejaVu Sans" panose="020B0603030804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C05DB0D-5190-6D3E-D38B-DFC968BE90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0025384" y="3235973"/>
                    <a:ext cx="451911" cy="3961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8EA2D29-6803-CE26-4103-A5AAF57101D8}"/>
                </a:ext>
              </a:extLst>
            </p:cNvPr>
            <p:cNvSpPr txBox="1"/>
            <p:nvPr/>
          </p:nvSpPr>
          <p:spPr>
            <a:xfrm>
              <a:off x="5951984" y="1022539"/>
              <a:ext cx="19634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>
                  <a:latin typeface="Arial" panose="020B0604020202020204" pitchFamily="34" charset="0"/>
                  <a:ea typeface="DejaVu Sans" panose="020B0603030804020204" pitchFamily="34" charset="0"/>
                  <a:cs typeface="Arial" panose="020B0604020202020204" pitchFamily="34" charset="0"/>
                </a:rPr>
                <a:t>2) Original matrices</a:t>
              </a:r>
              <a:endParaRPr lang="en-BE" sz="1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B69D3661-74F8-2308-6ED0-53FB149E980E}"/>
              </a:ext>
            </a:extLst>
          </p:cNvPr>
          <p:cNvSpPr txBox="1"/>
          <p:nvPr/>
        </p:nvSpPr>
        <p:spPr>
          <a:xfrm>
            <a:off x="743291" y="3334425"/>
            <a:ext cx="3216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rPr>
              <a:t>3) Timeline of intermediate flows</a:t>
            </a:r>
            <a:endParaRPr lang="en-BE" sz="1000">
              <a:latin typeface="Arial" panose="020B0604020202020204" pitchFamily="34" charset="0"/>
              <a:ea typeface="DejaVu Sans" panose="020B0603030804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4DA8D059-BD46-F9AD-333B-C4C10295035B}"/>
              </a:ext>
            </a:extLst>
          </p:cNvPr>
          <p:cNvSpPr txBox="1"/>
          <p:nvPr/>
        </p:nvSpPr>
        <p:spPr>
          <a:xfrm>
            <a:off x="8328248" y="1780154"/>
            <a:ext cx="1963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rPr>
              <a:t>4) Time-explicit matrices</a:t>
            </a:r>
            <a:endParaRPr lang="en-BE" sz="1000">
              <a:latin typeface="Arial" panose="020B0604020202020204" pitchFamily="34" charset="0"/>
              <a:ea typeface="DejaVu Sans" panose="020B0603030804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266972-60A8-6F3B-02B0-74739F5F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760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1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79E70-3C97-98C0-A9CF-DA712B534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E275C-8C05-4B23-5FE8-700144DD0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DAD04C-4840-F1B9-6F0B-E3E8954A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does it work: A-B-C example</a:t>
            </a:r>
          </a:p>
        </p:txBody>
      </p:sp>
      <p:pic>
        <p:nvPicPr>
          <p:cNvPr id="7" name="Graphic 16">
            <a:extLst>
              <a:ext uri="{FF2B5EF4-FFF2-40B4-BE49-F238E27FC236}">
                <a16:creationId xmlns:a16="http://schemas.microsoft.com/office/drawing/2014/main" id="{AC4C8705-BF1B-0203-5EE0-CAF268C469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1464" y="1916832"/>
            <a:ext cx="9271424" cy="2880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D15A6E-4463-8A9F-944C-93FEF60EE955}"/>
              </a:ext>
            </a:extLst>
          </p:cNvPr>
          <p:cNvSpPr txBox="1"/>
          <p:nvPr/>
        </p:nvSpPr>
        <p:spPr>
          <a:xfrm>
            <a:off x="1209120" y="1742393"/>
            <a:ext cx="4308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Arial" panose="020B0604020202020204" pitchFamily="34" charset="0"/>
                <a:ea typeface="DejaVu Sans" panose="020B0603030804020204" pitchFamily="34" charset="0"/>
                <a:cs typeface="Arial" panose="020B0604020202020204" pitchFamily="34" charset="0"/>
              </a:rPr>
              <a:t>5) Time-explicit supply chain</a:t>
            </a:r>
            <a:endParaRPr lang="en-BE" sz="1000">
              <a:latin typeface="Arial" panose="020B0604020202020204" pitchFamily="34" charset="0"/>
              <a:ea typeface="DejaVu Sans" panose="020B0603030804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F67E2-A755-9B29-5D84-4041D300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1761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C398B-1795-D8C3-F0F1-E4ED9034E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78296"/>
            <a:ext cx="10277475" cy="810444"/>
          </a:xfrm>
        </p:spPr>
        <p:txBody>
          <a:bodyPr/>
          <a:lstStyle/>
          <a:p>
            <a:r>
              <a:rPr lang="en-US"/>
              <a:t>Climate change mitigation requires rapid action in all industries</a:t>
            </a:r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D4DEB-3EB6-0D38-90DB-C285DCA6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B9BC9-5CD1-05F7-6670-661A6BA6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2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9C239-282C-DE0F-0AA4-A4F7E52AB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88" y="1731386"/>
            <a:ext cx="6303037" cy="37175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A09926-F6E7-39BB-6BE6-81C55B65839F}"/>
              </a:ext>
            </a:extLst>
          </p:cNvPr>
          <p:cNvSpPr txBox="1"/>
          <p:nvPr/>
        </p:nvSpPr>
        <p:spPr>
          <a:xfrm>
            <a:off x="695325" y="550559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050"/>
              <a:t>https://climate.ec.europa.eu/eu-action/climate-strategies-targets/2040-climate-target_en</a:t>
            </a:r>
          </a:p>
        </p:txBody>
      </p:sp>
      <p:pic>
        <p:nvPicPr>
          <p:cNvPr id="11" name="Picture 10" descr="A collage of a factory and solar panels&#10;&#10;AI-generated content may be incorrect.">
            <a:extLst>
              <a:ext uri="{FF2B5EF4-FFF2-40B4-BE49-F238E27FC236}">
                <a16:creationId xmlns:a16="http://schemas.microsoft.com/office/drawing/2014/main" id="{A3304E7D-2BC3-49DF-8303-F8D0DF0B4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6" r="16986"/>
          <a:stretch>
            <a:fillRect/>
          </a:stretch>
        </p:blipFill>
        <p:spPr>
          <a:xfrm>
            <a:off x="7140160" y="1900355"/>
            <a:ext cx="4356514" cy="3229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F24D81-043F-04E9-75A3-8F87790D1A52}"/>
              </a:ext>
            </a:extLst>
          </p:cNvPr>
          <p:cNvSpPr txBox="1"/>
          <p:nvPr/>
        </p:nvSpPr>
        <p:spPr>
          <a:xfrm>
            <a:off x="7066628" y="5195026"/>
            <a:ext cx="512537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E" sz="1050"/>
              <a:t>https://mcsolutions.vn/wp-content/uploads/2024/07/Energy-Transition-.png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8E1F23C-4770-72AD-1000-3F924EEC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65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1C3F-2489-D521-0B56-B5CC86C9B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representation of time in LCA trending…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859E4-358F-AE35-5356-D87B76953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3BA0E-9BB1-4123-15D8-6766603A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3</a:t>
            </a:fld>
            <a:endParaRPr lang="en-GB" noProof="0"/>
          </a:p>
        </p:txBody>
      </p:sp>
      <p:pic>
        <p:nvPicPr>
          <p:cNvPr id="7" name="Picture 6" descr="A screenshot of a web page&#10;&#10;AI-generated content may be incorrect.">
            <a:extLst>
              <a:ext uri="{FF2B5EF4-FFF2-40B4-BE49-F238E27FC236}">
                <a16:creationId xmlns:a16="http://schemas.microsoft.com/office/drawing/2014/main" id="{1301E4EC-CF2D-A253-B5E3-61E95789F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674" y="1389456"/>
            <a:ext cx="2217601" cy="1429638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B133A5-8173-4959-403A-BD5B8DD3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569" y="2579658"/>
            <a:ext cx="2711614" cy="1333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65D02C-B09E-654E-471A-EDD38CA177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853"/>
          <a:stretch>
            <a:fillRect/>
          </a:stretch>
        </p:blipFill>
        <p:spPr>
          <a:xfrm>
            <a:off x="9624281" y="3580445"/>
            <a:ext cx="2123947" cy="1416369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39FB41B8-E07D-D705-3A73-53A86C96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19D468-C98B-F835-F368-190F21236F29}"/>
              </a:ext>
            </a:extLst>
          </p:cNvPr>
          <p:cNvSpPr txBox="1"/>
          <p:nvPr/>
        </p:nvSpPr>
        <p:spPr>
          <a:xfrm>
            <a:off x="695326" y="1115054"/>
            <a:ext cx="30243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000" dirty="0">
                <a:sym typeface="Wingdings" pitchFamily="2" charset="2"/>
              </a:rPr>
              <a:t> </a:t>
            </a:r>
            <a:r>
              <a:rPr lang="en-GB" sz="2000" b="1" dirty="0" err="1"/>
              <a:t>bw_timex</a:t>
            </a:r>
            <a:r>
              <a:rPr lang="en-GB" sz="2000" dirty="0"/>
              <a:t>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B67F97-288C-50D7-988B-82531BB39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25" y="1659981"/>
            <a:ext cx="5193683" cy="422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7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B778FF-DB8E-CEEC-1AFA-A02002814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26D9C-733C-44FE-6D48-BBB236DC1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D0CA5E-6D5C-D646-1419-88A74E7DD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4</a:t>
            </a:fld>
            <a:endParaRPr lang="en-GB" noProof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403AB7-FC2A-D05E-E9F2-D4CBAF94E6E3}"/>
              </a:ext>
            </a:extLst>
          </p:cNvPr>
          <p:cNvGrpSpPr/>
          <p:nvPr/>
        </p:nvGrpSpPr>
        <p:grpSpPr>
          <a:xfrm>
            <a:off x="2642791" y="1337519"/>
            <a:ext cx="5778875" cy="4634779"/>
            <a:chOff x="5426846" y="1301463"/>
            <a:chExt cx="5778875" cy="4634779"/>
          </a:xfrm>
        </p:grpSpPr>
        <p:pic>
          <p:nvPicPr>
            <p:cNvPr id="12" name="Graphic 11" descr="Arrow circle outline">
              <a:extLst>
                <a:ext uri="{FF2B5EF4-FFF2-40B4-BE49-F238E27FC236}">
                  <a16:creationId xmlns:a16="http://schemas.microsoft.com/office/drawing/2014/main" id="{1F6CD3A0-70A2-62CC-B5A1-612CB7109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3056" t="6363" r="18993" b="65383"/>
            <a:stretch/>
          </p:blipFill>
          <p:spPr>
            <a:xfrm>
              <a:off x="7264641" y="2322455"/>
              <a:ext cx="2537783" cy="1237335"/>
            </a:xfrm>
            <a:prstGeom prst="rect">
              <a:avLst/>
            </a:prstGeom>
          </p:spPr>
        </p:pic>
        <p:pic>
          <p:nvPicPr>
            <p:cNvPr id="13" name="Graphic 12" descr="Arrow circle outline">
              <a:extLst>
                <a:ext uri="{FF2B5EF4-FFF2-40B4-BE49-F238E27FC236}">
                  <a16:creationId xmlns:a16="http://schemas.microsoft.com/office/drawing/2014/main" id="{4E995251-B0D5-9AFD-63D9-63B3674A3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1293" t="35547" r="12838" b="11906"/>
            <a:stretch/>
          </p:blipFill>
          <p:spPr>
            <a:xfrm>
              <a:off x="8534008" y="3635052"/>
              <a:ext cx="1570813" cy="2301190"/>
            </a:xfrm>
            <a:prstGeom prst="rect">
              <a:avLst/>
            </a:prstGeom>
          </p:spPr>
        </p:pic>
        <p:pic>
          <p:nvPicPr>
            <p:cNvPr id="14" name="Graphic 13" descr="Arrow circle outline">
              <a:extLst>
                <a:ext uri="{FF2B5EF4-FFF2-40B4-BE49-F238E27FC236}">
                  <a16:creationId xmlns:a16="http://schemas.microsoft.com/office/drawing/2014/main" id="{31CED628-7C64-5131-7A5E-CE18D493F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169" t="35547" r="49151" b="11906"/>
            <a:stretch/>
          </p:blipFill>
          <p:spPr>
            <a:xfrm>
              <a:off x="6809476" y="3635052"/>
              <a:ext cx="1781520" cy="2301190"/>
            </a:xfrm>
            <a:prstGeom prst="rect">
              <a:avLst/>
            </a:prstGeom>
          </p:spPr>
        </p:pic>
        <p:pic>
          <p:nvPicPr>
            <p:cNvPr id="15" name="Graphic 14" descr="Electric car with solid fill">
              <a:extLst>
                <a:ext uri="{FF2B5EF4-FFF2-40B4-BE49-F238E27FC236}">
                  <a16:creationId xmlns:a16="http://schemas.microsoft.com/office/drawing/2014/main" id="{91F18E1C-899B-5DA3-A62D-A065E0C75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08098" y="3420775"/>
              <a:ext cx="1565796" cy="1565792"/>
            </a:xfrm>
            <a:prstGeom prst="rect">
              <a:avLst/>
            </a:prstGeom>
          </p:spPr>
        </p:pic>
        <p:pic>
          <p:nvPicPr>
            <p:cNvPr id="16" name="Graphic 15" descr="Rubbish with solid fill">
              <a:extLst>
                <a:ext uri="{FF2B5EF4-FFF2-40B4-BE49-F238E27FC236}">
                  <a16:creationId xmlns:a16="http://schemas.microsoft.com/office/drawing/2014/main" id="{29900018-A872-E84D-1720-449B013D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50293" y="4302901"/>
              <a:ext cx="988883" cy="988883"/>
            </a:xfrm>
            <a:prstGeom prst="rect">
              <a:avLst/>
            </a:prstGeom>
          </p:spPr>
        </p:pic>
        <p:pic>
          <p:nvPicPr>
            <p:cNvPr id="17" name="Graphic 16" descr="Robot Hand with solid fill">
              <a:extLst>
                <a:ext uri="{FF2B5EF4-FFF2-40B4-BE49-F238E27FC236}">
                  <a16:creationId xmlns:a16="http://schemas.microsoft.com/office/drawing/2014/main" id="{E75A8C5C-7354-AB11-5322-E33B9B51F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21519" y="4155562"/>
              <a:ext cx="1251081" cy="1251077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3C8981-2FE0-23BC-2FA0-E8D70DEEAD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995" y="5341573"/>
              <a:ext cx="0" cy="320639"/>
            </a:xfrm>
            <a:prstGeom prst="line">
              <a:avLst/>
            </a:prstGeom>
            <a:ln w="63500" cap="rnd">
              <a:solidFill>
                <a:srgbClr val="58AB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4F956D-FF6E-2CB8-7BAE-CAA33A8196D4}"/>
                </a:ext>
              </a:extLst>
            </p:cNvPr>
            <p:cNvGrpSpPr/>
            <p:nvPr/>
          </p:nvGrpSpPr>
          <p:grpSpPr>
            <a:xfrm>
              <a:off x="7946809" y="1301463"/>
              <a:ext cx="1090369" cy="1090369"/>
              <a:chOff x="5612672" y="2701719"/>
              <a:chExt cx="504826" cy="504826"/>
            </a:xfrm>
          </p:grpSpPr>
          <p:pic>
            <p:nvPicPr>
              <p:cNvPr id="23" name="Graphic 22" descr="Power Plant with solid fill">
                <a:extLst>
                  <a:ext uri="{FF2B5EF4-FFF2-40B4-BE49-F238E27FC236}">
                    <a16:creationId xmlns:a16="http://schemas.microsoft.com/office/drawing/2014/main" id="{65D8BE5C-2553-0641-5F37-1F6C9B9DE1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12672" y="2701719"/>
                <a:ext cx="504826" cy="504826"/>
              </a:xfrm>
              <a:prstGeom prst="rect">
                <a:avLst/>
              </a:prstGeom>
            </p:spPr>
          </p:pic>
          <p:pic>
            <p:nvPicPr>
              <p:cNvPr id="24" name="Graphic 23" descr="Lightning bolt with solid fill">
                <a:extLst>
                  <a:ext uri="{FF2B5EF4-FFF2-40B4-BE49-F238E27FC236}">
                    <a16:creationId xmlns:a16="http://schemas.microsoft.com/office/drawing/2014/main" id="{329B8A27-5A98-4B20-B17B-E848495899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748798" y="2931846"/>
                <a:ext cx="232573" cy="23257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B342231-9DCE-4EBF-1CCF-D3B4794FA078}"/>
                </a:ext>
              </a:extLst>
            </p:cNvPr>
            <p:cNvSpPr txBox="1"/>
            <p:nvPr/>
          </p:nvSpPr>
          <p:spPr>
            <a:xfrm>
              <a:off x="5426846" y="527080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construction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D1D987-1159-7910-F471-CD17AEAEB772}"/>
                </a:ext>
              </a:extLst>
            </p:cNvPr>
            <p:cNvSpPr txBox="1"/>
            <p:nvPr/>
          </p:nvSpPr>
          <p:spPr>
            <a:xfrm>
              <a:off x="8151196" y="2331001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/>
                <a:t>use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9EDCB9-E1BB-4D8A-A6D7-3A28BFF1D7C2}"/>
                </a:ext>
              </a:extLst>
            </p:cNvPr>
            <p:cNvSpPr txBox="1"/>
            <p:nvPr/>
          </p:nvSpPr>
          <p:spPr>
            <a:xfrm>
              <a:off x="9685753" y="5266617"/>
              <a:ext cx="1519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end of life</a:t>
              </a:r>
            </a:p>
          </p:txBody>
        </p:sp>
      </p:grpSp>
      <p:sp>
        <p:nvSpPr>
          <p:cNvPr id="2" name="Title 5">
            <a:extLst>
              <a:ext uri="{FF2B5EF4-FFF2-40B4-BE49-F238E27FC236}">
                <a16:creationId xmlns:a16="http://schemas.microsoft.com/office/drawing/2014/main" id="{AEA61105-7C5D-791A-39D7-ECD3EBDFF7D3}"/>
              </a:ext>
            </a:extLst>
          </p:cNvPr>
          <p:cNvSpPr txBox="1">
            <a:spLocks/>
          </p:cNvSpPr>
          <p:nvPr/>
        </p:nvSpPr>
        <p:spPr>
          <a:xfrm>
            <a:off x="847725" y="430696"/>
            <a:ext cx="8964613" cy="8104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Life cycle of an electric vehicle</a:t>
            </a:r>
            <a:endParaRPr lang="en-GB" b="0" i="1"/>
          </a:p>
        </p:txBody>
      </p:sp>
    </p:spTree>
    <p:extLst>
      <p:ext uri="{BB962C8B-B14F-4D97-AF65-F5344CB8AC3E}">
        <p14:creationId xmlns:p14="http://schemas.microsoft.com/office/powerpoint/2010/main" val="2570459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2B7FC-3C20-0BA9-B377-F57F2F95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D1ECA-5CC9-F725-04D2-1CD86E17B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5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8C2153-1630-5DE1-B4DA-24A85AF2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‘Conventional’ LCA: </a:t>
            </a:r>
            <a:r>
              <a:rPr lang="en-GB" b="0" i="1"/>
              <a:t>“system today”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461719-BD32-A3ED-6F45-BF2814DF53B0}"/>
              </a:ext>
            </a:extLst>
          </p:cNvPr>
          <p:cNvSpPr/>
          <p:nvPr/>
        </p:nvSpPr>
        <p:spPr>
          <a:xfrm>
            <a:off x="928344" y="5244327"/>
            <a:ext cx="377530" cy="841578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Constr.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7F6DC5-2ABA-22C7-3633-2A68ED459572}"/>
              </a:ext>
            </a:extLst>
          </p:cNvPr>
          <p:cNvCxnSpPr>
            <a:cxnSpLocks/>
          </p:cNvCxnSpPr>
          <p:nvPr/>
        </p:nvCxnSpPr>
        <p:spPr>
          <a:xfrm>
            <a:off x="690668" y="6085449"/>
            <a:ext cx="886341" cy="0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CBD95-ADA8-231D-CC13-69FCF8A51400}"/>
              </a:ext>
            </a:extLst>
          </p:cNvPr>
          <p:cNvCxnSpPr>
            <a:cxnSpLocks/>
          </p:cNvCxnSpPr>
          <p:nvPr/>
        </p:nvCxnSpPr>
        <p:spPr>
          <a:xfrm flipV="1">
            <a:off x="690668" y="2454298"/>
            <a:ext cx="0" cy="3638998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25">
            <a:extLst>
              <a:ext uri="{FF2B5EF4-FFF2-40B4-BE49-F238E27FC236}">
                <a16:creationId xmlns:a16="http://schemas.microsoft.com/office/drawing/2014/main" id="{ABC40076-1915-0C97-40D1-C35D6DCE35EC}"/>
              </a:ext>
            </a:extLst>
          </p:cNvPr>
          <p:cNvSpPr/>
          <p:nvPr/>
        </p:nvSpPr>
        <p:spPr>
          <a:xfrm>
            <a:off x="973753" y="1492035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12" name="Freeform 26">
            <a:extLst>
              <a:ext uri="{FF2B5EF4-FFF2-40B4-BE49-F238E27FC236}">
                <a16:creationId xmlns:a16="http://schemas.microsoft.com/office/drawing/2014/main" id="{8C6F78B0-5998-A1A2-EA80-C3F99C7A7A4E}"/>
              </a:ext>
            </a:extLst>
          </p:cNvPr>
          <p:cNvSpPr/>
          <p:nvPr/>
        </p:nvSpPr>
        <p:spPr>
          <a:xfrm>
            <a:off x="973753" y="1548826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DE96B679-2D2F-C283-46C4-CD870E8728F1}"/>
              </a:ext>
            </a:extLst>
          </p:cNvPr>
          <p:cNvSpPr/>
          <p:nvPr/>
        </p:nvSpPr>
        <p:spPr>
          <a:xfrm>
            <a:off x="973753" y="164346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14" name="Freeform 28">
            <a:extLst>
              <a:ext uri="{FF2B5EF4-FFF2-40B4-BE49-F238E27FC236}">
                <a16:creationId xmlns:a16="http://schemas.microsoft.com/office/drawing/2014/main" id="{AC248D8B-B2B0-48DD-C3D0-3A1DD91356F3}"/>
              </a:ext>
            </a:extLst>
          </p:cNvPr>
          <p:cNvSpPr/>
          <p:nvPr/>
        </p:nvSpPr>
        <p:spPr>
          <a:xfrm>
            <a:off x="973753" y="1738107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60BE7B-D81C-CCC2-7019-CB0D4A44AA82}"/>
              </a:ext>
            </a:extLst>
          </p:cNvPr>
          <p:cNvSpPr txBox="1"/>
          <p:nvPr/>
        </p:nvSpPr>
        <p:spPr>
          <a:xfrm>
            <a:off x="808554" y="1863612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2020</a:t>
            </a:r>
            <a:endParaRPr lang="en-DE" sz="1430" i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719913-B649-8C8A-F509-89760077DBCF}"/>
              </a:ext>
            </a:extLst>
          </p:cNvPr>
          <p:cNvSpPr txBox="1"/>
          <p:nvPr/>
        </p:nvSpPr>
        <p:spPr>
          <a:xfrm>
            <a:off x="888609" y="1166035"/>
            <a:ext cx="94155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database:</a:t>
            </a:r>
            <a:endParaRPr lang="en-DE" sz="1430" i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A3DFC5-92B5-76D3-FC70-0B66D1CF8AB8}"/>
              </a:ext>
            </a:extLst>
          </p:cNvPr>
          <p:cNvSpPr/>
          <p:nvPr/>
        </p:nvSpPr>
        <p:spPr>
          <a:xfrm>
            <a:off x="928344" y="3343557"/>
            <a:ext cx="377530" cy="1904751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22017D-4525-F1E9-8136-8D20EC52F660}"/>
              </a:ext>
            </a:extLst>
          </p:cNvPr>
          <p:cNvSpPr/>
          <p:nvPr/>
        </p:nvSpPr>
        <p:spPr>
          <a:xfrm>
            <a:off x="928344" y="2883097"/>
            <a:ext cx="377530" cy="46444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60185D-3A5A-7B71-86D4-C4F0E14CBFD0}"/>
              </a:ext>
            </a:extLst>
          </p:cNvPr>
          <p:cNvSpPr txBox="1"/>
          <p:nvPr/>
        </p:nvSpPr>
        <p:spPr>
          <a:xfrm>
            <a:off x="1069392" y="2202781"/>
            <a:ext cx="1249138" cy="50613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b="1" i="1"/>
              <a:t>Conventional</a:t>
            </a:r>
          </a:p>
          <a:p>
            <a:r>
              <a:rPr lang="en-GB" sz="1430" b="1" i="1"/>
              <a:t>LCA</a:t>
            </a:r>
            <a:endParaRPr lang="en-DE" sz="1430" b="1" i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7E6AA1-4B7D-2438-BBE6-E05452C02B2F}"/>
              </a:ext>
            </a:extLst>
          </p:cNvPr>
          <p:cNvGrpSpPr/>
          <p:nvPr/>
        </p:nvGrpSpPr>
        <p:grpSpPr>
          <a:xfrm>
            <a:off x="5426846" y="1304954"/>
            <a:ext cx="5778875" cy="4860350"/>
            <a:chOff x="5426846" y="1151154"/>
            <a:chExt cx="5778875" cy="486035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812C37C-0680-F616-3317-FA5933BC04E7}"/>
                </a:ext>
              </a:extLst>
            </p:cNvPr>
            <p:cNvGrpSpPr/>
            <p:nvPr/>
          </p:nvGrpSpPr>
          <p:grpSpPr>
            <a:xfrm>
              <a:off x="5426846" y="1151154"/>
              <a:ext cx="5778875" cy="4785088"/>
              <a:chOff x="5426846" y="1151154"/>
              <a:chExt cx="5778875" cy="4785088"/>
            </a:xfrm>
          </p:grpSpPr>
          <p:pic>
            <p:nvPicPr>
              <p:cNvPr id="26" name="Graphic 25" descr="Arrow circle outline">
                <a:extLst>
                  <a:ext uri="{FF2B5EF4-FFF2-40B4-BE49-F238E27FC236}">
                    <a16:creationId xmlns:a16="http://schemas.microsoft.com/office/drawing/2014/main" id="{7E90B314-3C28-09D1-EA59-6F1A474D7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3056" t="6363" r="18993" b="65383"/>
              <a:stretch/>
            </p:blipFill>
            <p:spPr>
              <a:xfrm>
                <a:off x="7264641" y="2322455"/>
                <a:ext cx="2537783" cy="1237335"/>
              </a:xfrm>
              <a:prstGeom prst="rect">
                <a:avLst/>
              </a:prstGeom>
            </p:spPr>
          </p:pic>
          <p:pic>
            <p:nvPicPr>
              <p:cNvPr id="27" name="Graphic 26" descr="Arrow circle outline">
                <a:extLst>
                  <a:ext uri="{FF2B5EF4-FFF2-40B4-BE49-F238E27FC236}">
                    <a16:creationId xmlns:a16="http://schemas.microsoft.com/office/drawing/2014/main" id="{5E7CA89E-7AE7-EE17-92D9-ECA5B38D89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51293" t="35547" r="12838" b="11906"/>
              <a:stretch/>
            </p:blipFill>
            <p:spPr>
              <a:xfrm>
                <a:off x="8534008" y="3635052"/>
                <a:ext cx="1570813" cy="2301190"/>
              </a:xfrm>
              <a:prstGeom prst="rect">
                <a:avLst/>
              </a:prstGeom>
            </p:spPr>
          </p:pic>
          <p:pic>
            <p:nvPicPr>
              <p:cNvPr id="28" name="Graphic 27" descr="Arrow circle outline">
                <a:extLst>
                  <a:ext uri="{FF2B5EF4-FFF2-40B4-BE49-F238E27FC236}">
                    <a16:creationId xmlns:a16="http://schemas.microsoft.com/office/drawing/2014/main" id="{656EFEA2-998F-19D0-D847-DE4363960D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10169" t="35547" r="49151" b="11906"/>
              <a:stretch/>
            </p:blipFill>
            <p:spPr>
              <a:xfrm>
                <a:off x="6809476" y="3635052"/>
                <a:ext cx="1781520" cy="2301190"/>
              </a:xfrm>
              <a:prstGeom prst="rect">
                <a:avLst/>
              </a:prstGeom>
            </p:spPr>
          </p:pic>
          <p:pic>
            <p:nvPicPr>
              <p:cNvPr id="29" name="Graphic 28" descr="Electric car with solid fill">
                <a:extLst>
                  <a:ext uri="{FF2B5EF4-FFF2-40B4-BE49-F238E27FC236}">
                    <a16:creationId xmlns:a16="http://schemas.microsoft.com/office/drawing/2014/main" id="{FBB134C5-CE98-58C2-8915-00FAC2834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808098" y="3420775"/>
                <a:ext cx="1565796" cy="1565792"/>
              </a:xfrm>
              <a:prstGeom prst="rect">
                <a:avLst/>
              </a:prstGeom>
            </p:spPr>
          </p:pic>
          <p:pic>
            <p:nvPicPr>
              <p:cNvPr id="30" name="Graphic 29" descr="Rubbish with solid fill">
                <a:extLst>
                  <a:ext uri="{FF2B5EF4-FFF2-40B4-BE49-F238E27FC236}">
                    <a16:creationId xmlns:a16="http://schemas.microsoft.com/office/drawing/2014/main" id="{C7E76A10-40D2-DA49-79BF-3A0AD5774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950293" y="4302901"/>
                <a:ext cx="988883" cy="988883"/>
              </a:xfrm>
              <a:prstGeom prst="rect">
                <a:avLst/>
              </a:prstGeom>
            </p:spPr>
          </p:pic>
          <p:pic>
            <p:nvPicPr>
              <p:cNvPr id="31" name="Graphic 30" descr="Robot Hand with solid fill">
                <a:extLst>
                  <a:ext uri="{FF2B5EF4-FFF2-40B4-BE49-F238E27FC236}">
                    <a16:creationId xmlns:a16="http://schemas.microsoft.com/office/drawing/2014/main" id="{BF7E6E12-B0F3-4536-EFEB-F5BC8F6FF8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021519" y="4155562"/>
                <a:ext cx="1251081" cy="1251077"/>
              </a:xfrm>
              <a:prstGeom prst="rect">
                <a:avLst/>
              </a:prstGeom>
            </p:spPr>
          </p:pic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F5AC5B4-A652-D01F-AAEC-5DD461EEEA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91995" y="5341573"/>
                <a:ext cx="0" cy="320639"/>
              </a:xfrm>
              <a:prstGeom prst="line">
                <a:avLst/>
              </a:prstGeom>
              <a:ln w="63500" cap="rnd">
                <a:solidFill>
                  <a:srgbClr val="58AB2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FFADD478-3DBE-1D51-795E-070E684AE9BA}"/>
                  </a:ext>
                </a:extLst>
              </p:cNvPr>
              <p:cNvGrpSpPr/>
              <p:nvPr/>
            </p:nvGrpSpPr>
            <p:grpSpPr>
              <a:xfrm>
                <a:off x="7924931" y="1151154"/>
                <a:ext cx="1090369" cy="1090369"/>
                <a:chOff x="5602543" y="2632128"/>
                <a:chExt cx="504826" cy="504826"/>
              </a:xfrm>
            </p:grpSpPr>
            <p:pic>
              <p:nvPicPr>
                <p:cNvPr id="37" name="Graphic 36" descr="Power Plant with solid fill">
                  <a:extLst>
                    <a:ext uri="{FF2B5EF4-FFF2-40B4-BE49-F238E27FC236}">
                      <a16:creationId xmlns:a16="http://schemas.microsoft.com/office/drawing/2014/main" id="{71F0C64D-C0D0-CB29-B342-237EA84A4F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02543" y="2632128"/>
                  <a:ext cx="504826" cy="504826"/>
                </a:xfrm>
                <a:prstGeom prst="rect">
                  <a:avLst/>
                </a:prstGeom>
              </p:spPr>
            </p:pic>
            <p:pic>
              <p:nvPicPr>
                <p:cNvPr id="38" name="Graphic 37" descr="Lightning bolt with solid fill">
                  <a:extLst>
                    <a:ext uri="{FF2B5EF4-FFF2-40B4-BE49-F238E27FC236}">
                      <a16:creationId xmlns:a16="http://schemas.microsoft.com/office/drawing/2014/main" id="{933B78A9-B7CE-7438-2606-086E992D3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799" y="2865633"/>
                  <a:ext cx="232573" cy="232573"/>
                </a:xfrm>
                <a:prstGeom prst="rect">
                  <a:avLst/>
                </a:prstGeom>
              </p:spPr>
            </p:pic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AEFD303-CF8F-A811-604D-191777EEFEAD}"/>
                  </a:ext>
                </a:extLst>
              </p:cNvPr>
              <p:cNvSpPr txBox="1"/>
              <p:nvPr/>
            </p:nvSpPr>
            <p:spPr>
              <a:xfrm>
                <a:off x="5426846" y="5270803"/>
                <a:ext cx="18453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2400"/>
                  <a:t>construction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E5DE23-B007-D0FC-E301-107882BEBF27}"/>
                  </a:ext>
                </a:extLst>
              </p:cNvPr>
              <p:cNvSpPr txBox="1"/>
              <p:nvPr/>
            </p:nvSpPr>
            <p:spPr>
              <a:xfrm>
                <a:off x="8170207" y="2137416"/>
                <a:ext cx="68159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sz="2400"/>
                  <a:t>use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A2A2BB4-75C0-C0CF-8D2B-43B9EAEC1B45}"/>
                  </a:ext>
                </a:extLst>
              </p:cNvPr>
              <p:cNvSpPr txBox="1"/>
              <p:nvPr/>
            </p:nvSpPr>
            <p:spPr>
              <a:xfrm>
                <a:off x="9685753" y="5266617"/>
                <a:ext cx="1519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DE" sz="2400"/>
                  <a:t>end of life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131DF0-08FC-DAE8-EDE7-841966A27332}"/>
                </a:ext>
              </a:extLst>
            </p:cNvPr>
            <p:cNvSpPr txBox="1"/>
            <p:nvPr/>
          </p:nvSpPr>
          <p:spPr>
            <a:xfrm>
              <a:off x="5855368" y="5549839"/>
              <a:ext cx="1002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8AB27"/>
                  </a:solidFill>
                </a:rPr>
                <a:t>2020</a:t>
              </a:r>
              <a:endParaRPr lang="en-DE" sz="2400" b="1">
                <a:solidFill>
                  <a:srgbClr val="58AB27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92A0A1-6A3E-125B-2A15-3D87BB3FB5CF}"/>
                </a:ext>
              </a:extLst>
            </p:cNvPr>
            <p:cNvSpPr txBox="1"/>
            <p:nvPr/>
          </p:nvSpPr>
          <p:spPr>
            <a:xfrm>
              <a:off x="10004078" y="5534855"/>
              <a:ext cx="1002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7A6FAC"/>
                  </a:solidFill>
                </a:rPr>
                <a:t>2020</a:t>
              </a:r>
              <a:endParaRPr lang="en-DE" sz="2400" b="1">
                <a:solidFill>
                  <a:srgbClr val="7A6FAC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F2EAEF-C357-42B6-F5D1-96BB603E54EF}"/>
                </a:ext>
              </a:extLst>
            </p:cNvPr>
            <p:cNvSpPr txBox="1"/>
            <p:nvPr/>
          </p:nvSpPr>
          <p:spPr>
            <a:xfrm>
              <a:off x="8016870" y="2484336"/>
              <a:ext cx="1002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6A800"/>
                  </a:solidFill>
                </a:rPr>
                <a:t>2020</a:t>
              </a:r>
              <a:endParaRPr lang="en-DE" sz="2400" b="1">
                <a:solidFill>
                  <a:srgbClr val="F6A800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9E63DDA6-31A1-F072-7583-E31FF5E600B1}"/>
              </a:ext>
            </a:extLst>
          </p:cNvPr>
          <p:cNvSpPr txBox="1"/>
          <p:nvPr/>
        </p:nvSpPr>
        <p:spPr>
          <a:xfrm rot="16200000">
            <a:off x="92801" y="4115584"/>
            <a:ext cx="76041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/>
              <a:t>GWP</a:t>
            </a:r>
            <a:r>
              <a:rPr lang="en-GB" sz="1430" baseline="-25000"/>
              <a:t>100</a:t>
            </a:r>
            <a:endParaRPr lang="en-DE" sz="1430"/>
          </a:p>
        </p:txBody>
      </p: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D40C858B-20E7-CD4D-64CD-2B0F79F0D450}"/>
              </a:ext>
            </a:extLst>
          </p:cNvPr>
          <p:cNvCxnSpPr>
            <a:cxnSpLocks/>
          </p:cNvCxnSpPr>
          <p:nvPr/>
        </p:nvCxnSpPr>
        <p:spPr>
          <a:xfrm>
            <a:off x="1079757" y="2168373"/>
            <a:ext cx="0" cy="612555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F5955E6E-2AEB-6ECD-29AD-AA0B4103EA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87621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0743AF-3E30-EF79-F99A-5AC3F676E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C997D5-98DD-8660-3E61-6A443B79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6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4C948E-D89B-9AFA-C33A-1667589A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Evolution: </a:t>
            </a:r>
            <a:r>
              <a:rPr lang="en-GB" b="0" i="1"/>
              <a:t>“prospective state of the system”</a:t>
            </a:r>
            <a:endParaRPr lang="en-GB" i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2DE1FD-94E8-48BE-25C1-6A75CA0B0E2E}"/>
              </a:ext>
            </a:extLst>
          </p:cNvPr>
          <p:cNvCxnSpPr>
            <a:cxnSpLocks/>
          </p:cNvCxnSpPr>
          <p:nvPr/>
        </p:nvCxnSpPr>
        <p:spPr>
          <a:xfrm>
            <a:off x="1315236" y="2631037"/>
            <a:ext cx="2003608" cy="1611556"/>
          </a:xfrm>
          <a:prstGeom prst="line">
            <a:avLst/>
          </a:prstGeom>
          <a:ln w="12383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E7DBD9-4F9D-5751-0E3A-F939D0513A2B}"/>
              </a:ext>
            </a:extLst>
          </p:cNvPr>
          <p:cNvCxnSpPr>
            <a:cxnSpLocks/>
          </p:cNvCxnSpPr>
          <p:nvPr/>
        </p:nvCxnSpPr>
        <p:spPr>
          <a:xfrm>
            <a:off x="1313587" y="3092962"/>
            <a:ext cx="2005257" cy="1453592"/>
          </a:xfrm>
          <a:prstGeom prst="line">
            <a:avLst/>
          </a:prstGeom>
          <a:ln w="12383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073E66-140F-F3E9-275B-1DBDC3AD55D7}"/>
              </a:ext>
            </a:extLst>
          </p:cNvPr>
          <p:cNvCxnSpPr>
            <a:cxnSpLocks/>
          </p:cNvCxnSpPr>
          <p:nvPr/>
        </p:nvCxnSpPr>
        <p:spPr>
          <a:xfrm>
            <a:off x="1305874" y="4983851"/>
            <a:ext cx="1996386" cy="352217"/>
          </a:xfrm>
          <a:prstGeom prst="line">
            <a:avLst/>
          </a:prstGeom>
          <a:ln w="12383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D200619-2245-A8A8-4B16-79740D0BF8AA}"/>
              </a:ext>
            </a:extLst>
          </p:cNvPr>
          <p:cNvCxnSpPr>
            <a:cxnSpLocks/>
          </p:cNvCxnSpPr>
          <p:nvPr/>
        </p:nvCxnSpPr>
        <p:spPr>
          <a:xfrm>
            <a:off x="1117109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67EB2B-66C1-823B-FEB2-F0E06668F77D}"/>
              </a:ext>
            </a:extLst>
          </p:cNvPr>
          <p:cNvCxnSpPr>
            <a:cxnSpLocks/>
          </p:cNvCxnSpPr>
          <p:nvPr/>
        </p:nvCxnSpPr>
        <p:spPr>
          <a:xfrm>
            <a:off x="351067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A752C42-FD35-F5F3-2410-E517D5D47FCA}"/>
              </a:ext>
            </a:extLst>
          </p:cNvPr>
          <p:cNvSpPr/>
          <p:nvPr/>
        </p:nvSpPr>
        <p:spPr>
          <a:xfrm>
            <a:off x="928344" y="4979870"/>
            <a:ext cx="377530" cy="841578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F27224-B738-9203-9DA8-ACC2C662E3B8}"/>
              </a:ext>
            </a:extLst>
          </p:cNvPr>
          <p:cNvSpPr/>
          <p:nvPr/>
        </p:nvSpPr>
        <p:spPr>
          <a:xfrm>
            <a:off x="3321912" y="5338328"/>
            <a:ext cx="377530" cy="480436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AD78CF-E77C-8863-906E-B7AEA08060AC}"/>
              </a:ext>
            </a:extLst>
          </p:cNvPr>
          <p:cNvSpPr/>
          <p:nvPr/>
        </p:nvSpPr>
        <p:spPr>
          <a:xfrm>
            <a:off x="3321912" y="4549527"/>
            <a:ext cx="377530" cy="78880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GB" sz="910">
                <a:solidFill>
                  <a:schemeClr val="tx1"/>
                </a:solidFill>
              </a:rPr>
              <a:t>U</a:t>
            </a:r>
            <a:r>
              <a:rPr lang="en-DE" sz="91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3C8069-79DC-EFD4-339A-7EAB0906C61F}"/>
              </a:ext>
            </a:extLst>
          </p:cNvPr>
          <p:cNvSpPr/>
          <p:nvPr/>
        </p:nvSpPr>
        <p:spPr>
          <a:xfrm>
            <a:off x="3321912" y="4239666"/>
            <a:ext cx="377530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C33E81-F855-33F4-B2D4-FD7B5921C8F9}"/>
              </a:ext>
            </a:extLst>
          </p:cNvPr>
          <p:cNvCxnSpPr>
            <a:cxnSpLocks/>
          </p:cNvCxnSpPr>
          <p:nvPr/>
        </p:nvCxnSpPr>
        <p:spPr>
          <a:xfrm>
            <a:off x="690668" y="5820992"/>
            <a:ext cx="3260017" cy="0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FC0A82-4D87-843A-571B-02732B0B1051}"/>
              </a:ext>
            </a:extLst>
          </p:cNvPr>
          <p:cNvCxnSpPr>
            <a:cxnSpLocks/>
          </p:cNvCxnSpPr>
          <p:nvPr/>
        </p:nvCxnSpPr>
        <p:spPr>
          <a:xfrm flipV="1">
            <a:off x="690668" y="2189841"/>
            <a:ext cx="0" cy="3638998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F1B392E-8373-7BCE-60C1-908C81117A46}"/>
              </a:ext>
            </a:extLst>
          </p:cNvPr>
          <p:cNvCxnSpPr>
            <a:cxnSpLocks/>
          </p:cNvCxnSpPr>
          <p:nvPr/>
        </p:nvCxnSpPr>
        <p:spPr>
          <a:xfrm>
            <a:off x="1713352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1C0DD0-F437-83D1-642F-D5687344DBF5}"/>
              </a:ext>
            </a:extLst>
          </p:cNvPr>
          <p:cNvCxnSpPr>
            <a:cxnSpLocks/>
          </p:cNvCxnSpPr>
          <p:nvPr/>
        </p:nvCxnSpPr>
        <p:spPr>
          <a:xfrm>
            <a:off x="2314658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A3E0C0-2A27-F8FA-65E6-20C30BD5B52C}"/>
              </a:ext>
            </a:extLst>
          </p:cNvPr>
          <p:cNvCxnSpPr>
            <a:cxnSpLocks/>
          </p:cNvCxnSpPr>
          <p:nvPr/>
        </p:nvCxnSpPr>
        <p:spPr>
          <a:xfrm>
            <a:off x="291266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98326B-0F9E-31EB-93E3-F70EF1D3F100}"/>
              </a:ext>
            </a:extLst>
          </p:cNvPr>
          <p:cNvSpPr txBox="1"/>
          <p:nvPr/>
        </p:nvSpPr>
        <p:spPr>
          <a:xfrm rot="18900000">
            <a:off x="723477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D348D4-3712-49EC-3E3A-729ADCC0BF7C}"/>
              </a:ext>
            </a:extLst>
          </p:cNvPr>
          <p:cNvSpPr txBox="1"/>
          <p:nvPr/>
        </p:nvSpPr>
        <p:spPr>
          <a:xfrm rot="18900000">
            <a:off x="1325001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7021D5-BCC7-EB31-1762-DC7F76F7B279}"/>
              </a:ext>
            </a:extLst>
          </p:cNvPr>
          <p:cNvSpPr txBox="1"/>
          <p:nvPr/>
        </p:nvSpPr>
        <p:spPr>
          <a:xfrm rot="18900000">
            <a:off x="1926525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B2303F-8078-FB18-47F4-BE662E448D01}"/>
              </a:ext>
            </a:extLst>
          </p:cNvPr>
          <p:cNvSpPr txBox="1"/>
          <p:nvPr/>
        </p:nvSpPr>
        <p:spPr>
          <a:xfrm rot="18900000">
            <a:off x="2528049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5FB111-EB07-05A8-EDE3-93DD9BD6F38C}"/>
              </a:ext>
            </a:extLst>
          </p:cNvPr>
          <p:cNvSpPr txBox="1"/>
          <p:nvPr/>
        </p:nvSpPr>
        <p:spPr>
          <a:xfrm rot="18900000">
            <a:off x="3129573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2040</a:t>
            </a:r>
          </a:p>
        </p:txBody>
      </p:sp>
      <p:sp>
        <p:nvSpPr>
          <p:cNvPr id="28" name="Freeform 25">
            <a:extLst>
              <a:ext uri="{FF2B5EF4-FFF2-40B4-BE49-F238E27FC236}">
                <a16:creationId xmlns:a16="http://schemas.microsoft.com/office/drawing/2014/main" id="{47DD775F-04E7-C3BE-55D5-5BCB1D2109FC}"/>
              </a:ext>
            </a:extLst>
          </p:cNvPr>
          <p:cNvSpPr/>
          <p:nvPr/>
        </p:nvSpPr>
        <p:spPr>
          <a:xfrm>
            <a:off x="97375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29" name="Freeform 26">
            <a:extLst>
              <a:ext uri="{FF2B5EF4-FFF2-40B4-BE49-F238E27FC236}">
                <a16:creationId xmlns:a16="http://schemas.microsoft.com/office/drawing/2014/main" id="{BD1DDA07-B530-18C6-0B80-11CB9F3E4F27}"/>
              </a:ext>
            </a:extLst>
          </p:cNvPr>
          <p:cNvSpPr/>
          <p:nvPr/>
        </p:nvSpPr>
        <p:spPr>
          <a:xfrm>
            <a:off x="97375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0" name="Freeform 27">
            <a:extLst>
              <a:ext uri="{FF2B5EF4-FFF2-40B4-BE49-F238E27FC236}">
                <a16:creationId xmlns:a16="http://schemas.microsoft.com/office/drawing/2014/main" id="{9B2A0D11-5DE8-849F-CA89-01AED3BF00EA}"/>
              </a:ext>
            </a:extLst>
          </p:cNvPr>
          <p:cNvSpPr/>
          <p:nvPr/>
        </p:nvSpPr>
        <p:spPr>
          <a:xfrm>
            <a:off x="97375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1" name="Freeform 28">
            <a:extLst>
              <a:ext uri="{FF2B5EF4-FFF2-40B4-BE49-F238E27FC236}">
                <a16:creationId xmlns:a16="http://schemas.microsoft.com/office/drawing/2014/main" id="{40A58F6F-D72E-C73D-5C66-FF20F40FF622}"/>
              </a:ext>
            </a:extLst>
          </p:cNvPr>
          <p:cNvSpPr/>
          <p:nvPr/>
        </p:nvSpPr>
        <p:spPr>
          <a:xfrm>
            <a:off x="97375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2" name="Freeform 29">
            <a:extLst>
              <a:ext uri="{FF2B5EF4-FFF2-40B4-BE49-F238E27FC236}">
                <a16:creationId xmlns:a16="http://schemas.microsoft.com/office/drawing/2014/main" id="{49606B1D-8109-8762-487C-C0942E87A2DC}"/>
              </a:ext>
            </a:extLst>
          </p:cNvPr>
          <p:cNvSpPr/>
          <p:nvPr/>
        </p:nvSpPr>
        <p:spPr>
          <a:xfrm>
            <a:off x="157369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8478B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3" name="Freeform 30">
            <a:extLst>
              <a:ext uri="{FF2B5EF4-FFF2-40B4-BE49-F238E27FC236}">
                <a16:creationId xmlns:a16="http://schemas.microsoft.com/office/drawing/2014/main" id="{632ABD52-64BE-C9A2-ED03-53D3C183F83A}"/>
              </a:ext>
            </a:extLst>
          </p:cNvPr>
          <p:cNvSpPr/>
          <p:nvPr/>
        </p:nvSpPr>
        <p:spPr>
          <a:xfrm>
            <a:off x="157369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478B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4" name="Freeform 31">
            <a:extLst>
              <a:ext uri="{FF2B5EF4-FFF2-40B4-BE49-F238E27FC236}">
                <a16:creationId xmlns:a16="http://schemas.microsoft.com/office/drawing/2014/main" id="{A7391465-4E86-2D84-3E9B-45A27E2BC20E}"/>
              </a:ext>
            </a:extLst>
          </p:cNvPr>
          <p:cNvSpPr/>
          <p:nvPr/>
        </p:nvSpPr>
        <p:spPr>
          <a:xfrm>
            <a:off x="157369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ABE4F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5" name="Freeform 32">
            <a:extLst>
              <a:ext uri="{FF2B5EF4-FFF2-40B4-BE49-F238E27FC236}">
                <a16:creationId xmlns:a16="http://schemas.microsoft.com/office/drawing/2014/main" id="{56B30CBB-1036-C8AF-BA0F-5B551D4AE295}"/>
              </a:ext>
            </a:extLst>
          </p:cNvPr>
          <p:cNvSpPr/>
          <p:nvPr/>
        </p:nvSpPr>
        <p:spPr>
          <a:xfrm>
            <a:off x="157369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8BA5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6" name="Freeform 33">
            <a:extLst>
              <a:ext uri="{FF2B5EF4-FFF2-40B4-BE49-F238E27FC236}">
                <a16:creationId xmlns:a16="http://schemas.microsoft.com/office/drawing/2014/main" id="{485588B0-D8B9-076C-9679-9FF887927E36}"/>
              </a:ext>
            </a:extLst>
          </p:cNvPr>
          <p:cNvSpPr/>
          <p:nvPr/>
        </p:nvSpPr>
        <p:spPr>
          <a:xfrm>
            <a:off x="217363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938BB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7" name="Freeform 34">
            <a:extLst>
              <a:ext uri="{FF2B5EF4-FFF2-40B4-BE49-F238E27FC236}">
                <a16:creationId xmlns:a16="http://schemas.microsoft.com/office/drawing/2014/main" id="{714BC0C7-4529-2B9B-0E6F-BF0D72E52B77}"/>
              </a:ext>
            </a:extLst>
          </p:cNvPr>
          <p:cNvSpPr/>
          <p:nvPr/>
        </p:nvSpPr>
        <p:spPr>
          <a:xfrm>
            <a:off x="217363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938BB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8" name="Freeform 35">
            <a:extLst>
              <a:ext uri="{FF2B5EF4-FFF2-40B4-BE49-F238E27FC236}">
                <a16:creationId xmlns:a16="http://schemas.microsoft.com/office/drawing/2014/main" id="{1C5BD6B0-2EDE-FAB9-2A34-0B88432B7C13}"/>
              </a:ext>
            </a:extLst>
          </p:cNvPr>
          <p:cNvSpPr/>
          <p:nvPr/>
        </p:nvSpPr>
        <p:spPr>
          <a:xfrm>
            <a:off x="217363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FC553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9" name="Freeform 36">
            <a:extLst>
              <a:ext uri="{FF2B5EF4-FFF2-40B4-BE49-F238E27FC236}">
                <a16:creationId xmlns:a16="http://schemas.microsoft.com/office/drawing/2014/main" id="{A6A562E7-598E-B06B-DC20-F04EE10C6072}"/>
              </a:ext>
            </a:extLst>
          </p:cNvPr>
          <p:cNvSpPr/>
          <p:nvPr/>
        </p:nvSpPr>
        <p:spPr>
          <a:xfrm>
            <a:off x="217363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DC05F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0" name="Freeform 37">
            <a:extLst>
              <a:ext uri="{FF2B5EF4-FFF2-40B4-BE49-F238E27FC236}">
                <a16:creationId xmlns:a16="http://schemas.microsoft.com/office/drawing/2014/main" id="{589F2182-A569-7FB3-2E2E-7253D8A46210}"/>
              </a:ext>
            </a:extLst>
          </p:cNvPr>
          <p:cNvSpPr/>
          <p:nvPr/>
        </p:nvSpPr>
        <p:spPr>
          <a:xfrm>
            <a:off x="277357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9B91C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1" name="Freeform 38">
            <a:extLst>
              <a:ext uri="{FF2B5EF4-FFF2-40B4-BE49-F238E27FC236}">
                <a16:creationId xmlns:a16="http://schemas.microsoft.com/office/drawing/2014/main" id="{7AA68EB4-08B9-8E40-2FE5-AD028C043C44}"/>
              </a:ext>
            </a:extLst>
          </p:cNvPr>
          <p:cNvSpPr/>
          <p:nvPr/>
        </p:nvSpPr>
        <p:spPr>
          <a:xfrm>
            <a:off x="277357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9B91C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2" name="Freeform 39">
            <a:extLst>
              <a:ext uri="{FF2B5EF4-FFF2-40B4-BE49-F238E27FC236}">
                <a16:creationId xmlns:a16="http://schemas.microsoft.com/office/drawing/2014/main" id="{E2EAFDB6-4DCC-4AA5-51DB-BFA0BC74A7C7}"/>
              </a:ext>
            </a:extLst>
          </p:cNvPr>
          <p:cNvSpPr/>
          <p:nvPr/>
        </p:nvSpPr>
        <p:spPr>
          <a:xfrm>
            <a:off x="277357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4CC8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3" name="Freeform 40">
            <a:extLst>
              <a:ext uri="{FF2B5EF4-FFF2-40B4-BE49-F238E27FC236}">
                <a16:creationId xmlns:a16="http://schemas.microsoft.com/office/drawing/2014/main" id="{7D39BF1C-E839-9584-783B-8DFE8B0E9E98}"/>
              </a:ext>
            </a:extLst>
          </p:cNvPr>
          <p:cNvSpPr/>
          <p:nvPr/>
        </p:nvSpPr>
        <p:spPr>
          <a:xfrm>
            <a:off x="277357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A5CB8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4" name="Freeform 41">
            <a:extLst>
              <a:ext uri="{FF2B5EF4-FFF2-40B4-BE49-F238E27FC236}">
                <a16:creationId xmlns:a16="http://schemas.microsoft.com/office/drawing/2014/main" id="{C727D2C8-BA69-F4FA-340B-9A9357309D2A}"/>
              </a:ext>
            </a:extLst>
          </p:cNvPr>
          <p:cNvSpPr/>
          <p:nvPr/>
        </p:nvSpPr>
        <p:spPr>
          <a:xfrm>
            <a:off x="3373512" y="122883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>
              <a:solidFill>
                <a:srgbClr val="7A6FAC"/>
              </a:solidFill>
            </a:endParaRPr>
          </a:p>
        </p:txBody>
      </p:sp>
      <p:sp>
        <p:nvSpPr>
          <p:cNvPr id="45" name="Freeform 42">
            <a:extLst>
              <a:ext uri="{FF2B5EF4-FFF2-40B4-BE49-F238E27FC236}">
                <a16:creationId xmlns:a16="http://schemas.microsoft.com/office/drawing/2014/main" id="{C5C5EEFC-0757-8460-9083-EDCDA68AC82C}"/>
              </a:ext>
            </a:extLst>
          </p:cNvPr>
          <p:cNvSpPr/>
          <p:nvPr/>
        </p:nvSpPr>
        <p:spPr>
          <a:xfrm>
            <a:off x="3373512" y="1285615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>
              <a:solidFill>
                <a:srgbClr val="7A6FAC"/>
              </a:solidFill>
            </a:endParaRPr>
          </a:p>
        </p:txBody>
      </p:sp>
      <p:sp>
        <p:nvSpPr>
          <p:cNvPr id="46" name="Freeform 43">
            <a:extLst>
              <a:ext uri="{FF2B5EF4-FFF2-40B4-BE49-F238E27FC236}">
                <a16:creationId xmlns:a16="http://schemas.microsoft.com/office/drawing/2014/main" id="{F822895D-F475-9DB4-B2A8-D34993E55CC3}"/>
              </a:ext>
            </a:extLst>
          </p:cNvPr>
          <p:cNvSpPr/>
          <p:nvPr/>
        </p:nvSpPr>
        <p:spPr>
          <a:xfrm>
            <a:off x="3373512" y="1380252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7" name="Freeform 44">
            <a:extLst>
              <a:ext uri="{FF2B5EF4-FFF2-40B4-BE49-F238E27FC236}">
                <a16:creationId xmlns:a16="http://schemas.microsoft.com/office/drawing/2014/main" id="{6053501F-3839-01ED-934F-C1809D307135}"/>
              </a:ext>
            </a:extLst>
          </p:cNvPr>
          <p:cNvSpPr/>
          <p:nvPr/>
        </p:nvSpPr>
        <p:spPr>
          <a:xfrm>
            <a:off x="3373512" y="1474890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E88AF4-4C37-9DE6-AB39-A4A514351075}"/>
              </a:ext>
            </a:extLst>
          </p:cNvPr>
          <p:cNvSpPr txBox="1"/>
          <p:nvPr/>
        </p:nvSpPr>
        <p:spPr>
          <a:xfrm>
            <a:off x="80855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2020</a:t>
            </a:r>
            <a:endParaRPr lang="en-DE" sz="1430" i="1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B875E6-8238-4D53-A78B-8AAF946A2D52}"/>
              </a:ext>
            </a:extLst>
          </p:cNvPr>
          <p:cNvSpPr txBox="1"/>
          <p:nvPr/>
        </p:nvSpPr>
        <p:spPr>
          <a:xfrm>
            <a:off x="141513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2025</a:t>
            </a:r>
            <a:endParaRPr lang="en-DE" sz="1430" i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3F9193-2093-0F88-3C7D-4E6ECB240290}"/>
              </a:ext>
            </a:extLst>
          </p:cNvPr>
          <p:cNvSpPr txBox="1"/>
          <p:nvPr/>
        </p:nvSpPr>
        <p:spPr>
          <a:xfrm>
            <a:off x="2021712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2030</a:t>
            </a:r>
            <a:endParaRPr lang="en-DE" sz="1430" i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CD9455-8247-B0C4-D5AA-AB70FE545114}"/>
              </a:ext>
            </a:extLst>
          </p:cNvPr>
          <p:cNvSpPr txBox="1"/>
          <p:nvPr/>
        </p:nvSpPr>
        <p:spPr>
          <a:xfrm>
            <a:off x="2628291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2035</a:t>
            </a:r>
            <a:endParaRPr lang="en-DE" sz="1430" i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6419C9-9C22-1A03-CB38-CD796ADA3EDC}"/>
              </a:ext>
            </a:extLst>
          </p:cNvPr>
          <p:cNvSpPr txBox="1"/>
          <p:nvPr/>
        </p:nvSpPr>
        <p:spPr>
          <a:xfrm>
            <a:off x="3234870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2040</a:t>
            </a:r>
            <a:endParaRPr lang="en-DE" sz="1430" i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71F417-8798-BD2F-77AB-8B183D5170A1}"/>
              </a:ext>
            </a:extLst>
          </p:cNvPr>
          <p:cNvSpPr txBox="1"/>
          <p:nvPr/>
        </p:nvSpPr>
        <p:spPr>
          <a:xfrm>
            <a:off x="888609" y="902812"/>
            <a:ext cx="694507" cy="185951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databases:</a:t>
            </a:r>
            <a:endParaRPr lang="en-DE" sz="1430" i="1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AC98CBB-901D-B591-476B-8ED07B36C904}"/>
              </a:ext>
            </a:extLst>
          </p:cNvPr>
          <p:cNvSpPr/>
          <p:nvPr/>
        </p:nvSpPr>
        <p:spPr>
          <a:xfrm>
            <a:off x="928344" y="3079100"/>
            <a:ext cx="377530" cy="1904751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6F1EE8-646E-DE3F-CE70-491A967BFB28}"/>
              </a:ext>
            </a:extLst>
          </p:cNvPr>
          <p:cNvSpPr/>
          <p:nvPr/>
        </p:nvSpPr>
        <p:spPr>
          <a:xfrm>
            <a:off x="928344" y="2618640"/>
            <a:ext cx="377530" cy="46444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A1EE7E-DF00-A5D0-73EF-B1F2748E15ED}"/>
              </a:ext>
            </a:extLst>
          </p:cNvPr>
          <p:cNvSpPr txBox="1"/>
          <p:nvPr/>
        </p:nvSpPr>
        <p:spPr>
          <a:xfrm>
            <a:off x="2322508" y="2481235"/>
            <a:ext cx="1124296" cy="50613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b="1" i="1"/>
              <a:t>Prospective</a:t>
            </a:r>
          </a:p>
          <a:p>
            <a:r>
              <a:rPr lang="en-GB" sz="1430" b="1" i="1"/>
              <a:t>LCA</a:t>
            </a:r>
            <a:endParaRPr lang="en-DE" sz="1430" b="1" i="1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54922F3-60BF-12D6-8A6D-77B4401EF0F4}"/>
              </a:ext>
            </a:extLst>
          </p:cNvPr>
          <p:cNvCxnSpPr>
            <a:cxnSpLocks/>
          </p:cNvCxnSpPr>
          <p:nvPr/>
        </p:nvCxnSpPr>
        <p:spPr>
          <a:xfrm>
            <a:off x="3510677" y="1918010"/>
            <a:ext cx="0" cy="2234850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B1293EF-B536-226B-A95C-ABA402E3F33F}"/>
              </a:ext>
            </a:extLst>
          </p:cNvPr>
          <p:cNvSpPr/>
          <p:nvPr/>
        </p:nvSpPr>
        <p:spPr>
          <a:xfrm>
            <a:off x="828712" y="2564305"/>
            <a:ext cx="487413" cy="3248596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BE4C7D6-5A0C-0057-4FC7-694CF27D6AFD}"/>
              </a:ext>
            </a:extLst>
          </p:cNvPr>
          <p:cNvGrpSpPr/>
          <p:nvPr/>
        </p:nvGrpSpPr>
        <p:grpSpPr>
          <a:xfrm>
            <a:off x="5426846" y="1202984"/>
            <a:ext cx="5778875" cy="4962320"/>
            <a:chOff x="5426846" y="1052736"/>
            <a:chExt cx="5778875" cy="4962320"/>
          </a:xfrm>
        </p:grpSpPr>
        <p:pic>
          <p:nvPicPr>
            <p:cNvPr id="62" name="Graphic 61" descr="Arrow circle outline">
              <a:extLst>
                <a:ext uri="{FF2B5EF4-FFF2-40B4-BE49-F238E27FC236}">
                  <a16:creationId xmlns:a16="http://schemas.microsoft.com/office/drawing/2014/main" id="{5424E067-580D-8376-6062-5C6C78488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3056" t="6363" r="18993" b="65383"/>
            <a:stretch/>
          </p:blipFill>
          <p:spPr>
            <a:xfrm>
              <a:off x="7264641" y="2322455"/>
              <a:ext cx="2537783" cy="1237335"/>
            </a:xfrm>
            <a:prstGeom prst="rect">
              <a:avLst/>
            </a:prstGeom>
          </p:spPr>
        </p:pic>
        <p:pic>
          <p:nvPicPr>
            <p:cNvPr id="63" name="Graphic 62" descr="Arrow circle outline">
              <a:extLst>
                <a:ext uri="{FF2B5EF4-FFF2-40B4-BE49-F238E27FC236}">
                  <a16:creationId xmlns:a16="http://schemas.microsoft.com/office/drawing/2014/main" id="{8E19F345-09C3-BAAB-BCE0-45216A6D4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10169" t="35547" r="49151" b="11906"/>
            <a:stretch/>
          </p:blipFill>
          <p:spPr>
            <a:xfrm>
              <a:off x="6809476" y="3635052"/>
              <a:ext cx="1781520" cy="2301190"/>
            </a:xfrm>
            <a:prstGeom prst="rect">
              <a:avLst/>
            </a:prstGeom>
          </p:spPr>
        </p:pic>
        <p:pic>
          <p:nvPicPr>
            <p:cNvPr id="64" name="Graphic 63" descr="Electric car with solid fill">
              <a:extLst>
                <a:ext uri="{FF2B5EF4-FFF2-40B4-BE49-F238E27FC236}">
                  <a16:creationId xmlns:a16="http://schemas.microsoft.com/office/drawing/2014/main" id="{E2193D53-71AC-C77A-EBB9-C90F972AD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08098" y="3420775"/>
              <a:ext cx="1565796" cy="1565792"/>
            </a:xfrm>
            <a:prstGeom prst="rect">
              <a:avLst/>
            </a:prstGeom>
          </p:spPr>
        </p:pic>
        <p:pic>
          <p:nvPicPr>
            <p:cNvPr id="65" name="Graphic 64" descr="Rubbish with solid fill">
              <a:extLst>
                <a:ext uri="{FF2B5EF4-FFF2-40B4-BE49-F238E27FC236}">
                  <a16:creationId xmlns:a16="http://schemas.microsoft.com/office/drawing/2014/main" id="{3D31C52F-D5CD-AABE-B5B6-D0622989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50293" y="4302901"/>
              <a:ext cx="988883" cy="988883"/>
            </a:xfrm>
            <a:prstGeom prst="rect">
              <a:avLst/>
            </a:prstGeom>
          </p:spPr>
        </p:pic>
        <p:pic>
          <p:nvPicPr>
            <p:cNvPr id="66" name="Graphic 65" descr="Robot Hand with solid fill">
              <a:extLst>
                <a:ext uri="{FF2B5EF4-FFF2-40B4-BE49-F238E27FC236}">
                  <a16:creationId xmlns:a16="http://schemas.microsoft.com/office/drawing/2014/main" id="{C3323BD1-A1DB-4EF3-4937-5A44146E0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021519" y="4155562"/>
              <a:ext cx="1251081" cy="1251077"/>
            </a:xfrm>
            <a:prstGeom prst="rect">
              <a:avLst/>
            </a:prstGeom>
          </p:spPr>
        </p:pic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B25165-2DE6-69E6-742D-CA181F1C9A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995" y="5341573"/>
              <a:ext cx="0" cy="320639"/>
            </a:xfrm>
            <a:prstGeom prst="line">
              <a:avLst/>
            </a:prstGeom>
            <a:ln w="63500" cap="rnd">
              <a:solidFill>
                <a:srgbClr val="58AB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D28E879-5546-00F1-DE2B-A7D0AA847018}"/>
                </a:ext>
              </a:extLst>
            </p:cNvPr>
            <p:cNvSpPr txBox="1"/>
            <p:nvPr/>
          </p:nvSpPr>
          <p:spPr>
            <a:xfrm>
              <a:off x="5426846" y="5270803"/>
              <a:ext cx="18453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construction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9BA500E-9D75-3307-E143-C7C2F207D86B}"/>
                </a:ext>
              </a:extLst>
            </p:cNvPr>
            <p:cNvSpPr txBox="1"/>
            <p:nvPr/>
          </p:nvSpPr>
          <p:spPr>
            <a:xfrm>
              <a:off x="8151196" y="2117499"/>
              <a:ext cx="6815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sz="2400"/>
                <a:t>use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4AB6613-878E-472D-03F6-757A408B169A}"/>
                </a:ext>
              </a:extLst>
            </p:cNvPr>
            <p:cNvSpPr txBox="1"/>
            <p:nvPr/>
          </p:nvSpPr>
          <p:spPr>
            <a:xfrm>
              <a:off x="9685753" y="5266617"/>
              <a:ext cx="1519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end of life</a:t>
              </a:r>
            </a:p>
          </p:txBody>
        </p:sp>
        <p:pic>
          <p:nvPicPr>
            <p:cNvPr id="71" name="Graphic 70" descr="Wind Turbines with solid fill">
              <a:extLst>
                <a:ext uri="{FF2B5EF4-FFF2-40B4-BE49-F238E27FC236}">
                  <a16:creationId xmlns:a16="http://schemas.microsoft.com/office/drawing/2014/main" id="{6E24F757-039D-22D1-5B61-3227D2936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7966620" y="1052736"/>
              <a:ext cx="1090369" cy="1090365"/>
            </a:xfrm>
            <a:prstGeom prst="rect">
              <a:avLst/>
            </a:prstGeom>
          </p:spPr>
        </p:pic>
        <p:pic>
          <p:nvPicPr>
            <p:cNvPr id="72" name="Graphic 71" descr="Arrow circle outline">
              <a:extLst>
                <a:ext uri="{FF2B5EF4-FFF2-40B4-BE49-F238E27FC236}">
                  <a16:creationId xmlns:a16="http://schemas.microsoft.com/office/drawing/2014/main" id="{13BA37AC-238B-5A98-90A4-2089291CFF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l="51293" t="35547" r="12838" b="11906"/>
            <a:stretch/>
          </p:blipFill>
          <p:spPr>
            <a:xfrm>
              <a:off x="8534008" y="3635052"/>
              <a:ext cx="1570813" cy="2301190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3D28A74-26DC-28B6-4DD1-2B11D463155A}"/>
                </a:ext>
              </a:extLst>
            </p:cNvPr>
            <p:cNvSpPr txBox="1"/>
            <p:nvPr/>
          </p:nvSpPr>
          <p:spPr>
            <a:xfrm>
              <a:off x="8006697" y="2405352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F6A800"/>
                  </a:solidFill>
                </a:rPr>
                <a:t>2040</a:t>
              </a:r>
              <a:endParaRPr lang="en-DE" sz="2400" b="1">
                <a:solidFill>
                  <a:srgbClr val="F6A800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6B379DB-506D-4A8E-9A76-B34B52FF8D88}"/>
                </a:ext>
              </a:extLst>
            </p:cNvPr>
            <p:cNvSpPr txBox="1"/>
            <p:nvPr/>
          </p:nvSpPr>
          <p:spPr>
            <a:xfrm>
              <a:off x="9979891" y="5549839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7A6FAC"/>
                  </a:solidFill>
                </a:rPr>
                <a:t>2040</a:t>
              </a:r>
              <a:endParaRPr lang="en-DE" sz="2400" b="1">
                <a:solidFill>
                  <a:srgbClr val="7A6FAC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E12BFB4-1AB5-CC02-863C-B53EE2A2B12D}"/>
                </a:ext>
              </a:extLst>
            </p:cNvPr>
            <p:cNvSpPr txBox="1"/>
            <p:nvPr/>
          </p:nvSpPr>
          <p:spPr>
            <a:xfrm>
              <a:off x="5903521" y="5553391"/>
              <a:ext cx="10102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solidFill>
                    <a:srgbClr val="58AB27"/>
                  </a:solidFill>
                </a:rPr>
                <a:t>2040</a:t>
              </a:r>
              <a:endParaRPr lang="en-DE" sz="2400" b="1">
                <a:solidFill>
                  <a:srgbClr val="58AB27"/>
                </a:solidFill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51D0F08-A2A4-F7DF-2FB4-F79740876FF8}"/>
              </a:ext>
            </a:extLst>
          </p:cNvPr>
          <p:cNvSpPr txBox="1"/>
          <p:nvPr/>
        </p:nvSpPr>
        <p:spPr>
          <a:xfrm rot="1990536">
            <a:off x="1130379" y="4221290"/>
            <a:ext cx="2384257" cy="250684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200" b="1" i="1"/>
              <a:t>Evolving production system</a:t>
            </a:r>
            <a:endParaRPr lang="en-DE" sz="1200" b="1" i="1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1D050A4-EDE9-6641-8EE4-8704B95291D8}"/>
              </a:ext>
            </a:extLst>
          </p:cNvPr>
          <p:cNvCxnSpPr>
            <a:cxnSpLocks/>
          </p:cNvCxnSpPr>
          <p:nvPr/>
        </p:nvCxnSpPr>
        <p:spPr>
          <a:xfrm>
            <a:off x="2021712" y="3910643"/>
            <a:ext cx="722746" cy="484434"/>
          </a:xfrm>
          <a:prstGeom prst="straightConnector1">
            <a:avLst/>
          </a:prstGeom>
          <a:ln w="9525" cap="rnd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4659377B-BDE4-7626-5735-BE7CE920EC62}"/>
              </a:ext>
            </a:extLst>
          </p:cNvPr>
          <p:cNvSpPr txBox="1"/>
          <p:nvPr/>
        </p:nvSpPr>
        <p:spPr>
          <a:xfrm rot="16200000">
            <a:off x="92801" y="4115584"/>
            <a:ext cx="76041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/>
              <a:t>GWP</a:t>
            </a:r>
            <a:r>
              <a:rPr lang="en-GB" sz="1430" baseline="-25000"/>
              <a:t>100</a:t>
            </a:r>
            <a:endParaRPr lang="en-DE" sz="1430"/>
          </a:p>
        </p:txBody>
      </p:sp>
      <p:sp>
        <p:nvSpPr>
          <p:cNvPr id="79" name="Freeform: Shape 102">
            <a:extLst>
              <a:ext uri="{FF2B5EF4-FFF2-40B4-BE49-F238E27FC236}">
                <a16:creationId xmlns:a16="http://schemas.microsoft.com/office/drawing/2014/main" id="{72287B5A-5BDD-DFFB-51FB-DDA03498BAF2}"/>
              </a:ext>
            </a:extLst>
          </p:cNvPr>
          <p:cNvSpPr/>
          <p:nvPr/>
        </p:nvSpPr>
        <p:spPr>
          <a:xfrm>
            <a:off x="5811143" y="4106479"/>
            <a:ext cx="694890" cy="428849"/>
          </a:xfrm>
          <a:custGeom>
            <a:avLst/>
            <a:gdLst>
              <a:gd name="connsiteX0" fmla="*/ 748609 w 876503"/>
              <a:gd name="connsiteY0" fmla="*/ 237030 h 533333"/>
              <a:gd name="connsiteX1" fmla="*/ 677172 w 876503"/>
              <a:gd name="connsiteY1" fmla="*/ 120825 h 533333"/>
              <a:gd name="connsiteX2" fmla="*/ 540964 w 876503"/>
              <a:gd name="connsiteY2" fmla="*/ 92250 h 533333"/>
              <a:gd name="connsiteX3" fmla="*/ 371353 w 876503"/>
              <a:gd name="connsiteY3" fmla="*/ 0 h 533333"/>
              <a:gd name="connsiteX4" fmla="*/ 324747 w 876503"/>
              <a:gd name="connsiteY4" fmla="*/ 5468 h 533333"/>
              <a:gd name="connsiteX5" fmla="*/ 170442 w 876503"/>
              <a:gd name="connsiteY5" fmla="*/ 176965 h 533333"/>
              <a:gd name="connsiteX6" fmla="*/ 34234 w 876503"/>
              <a:gd name="connsiteY6" fmla="*/ 247450 h 533333"/>
              <a:gd name="connsiteX7" fmla="*/ 16137 w 876503"/>
              <a:gd name="connsiteY7" fmla="*/ 430330 h 533333"/>
              <a:gd name="connsiteX8" fmla="*/ 165679 w 876503"/>
              <a:gd name="connsiteY8" fmla="*/ 532248 h 533333"/>
              <a:gd name="connsiteX9" fmla="*/ 219210 w 876503"/>
              <a:gd name="connsiteY9" fmla="*/ 532248 h 533333"/>
              <a:gd name="connsiteX10" fmla="*/ 200160 w 876503"/>
              <a:gd name="connsiteY10" fmla="*/ 513198 h 533333"/>
              <a:gd name="connsiteX11" fmla="*/ 166194 w 876503"/>
              <a:gd name="connsiteY11" fmla="*/ 513198 h 533333"/>
              <a:gd name="connsiteX12" fmla="*/ 33482 w 876503"/>
              <a:gd name="connsiteY12" fmla="*/ 422663 h 533333"/>
              <a:gd name="connsiteX13" fmla="*/ 49522 w 876503"/>
              <a:gd name="connsiteY13" fmla="*/ 258833 h 533333"/>
              <a:gd name="connsiteX14" fmla="*/ 171061 w 876503"/>
              <a:gd name="connsiteY14" fmla="*/ 196091 h 533333"/>
              <a:gd name="connsiteX15" fmla="*/ 186882 w 876503"/>
              <a:gd name="connsiteY15" fmla="*/ 195520 h 533333"/>
              <a:gd name="connsiteX16" fmla="*/ 189225 w 876503"/>
              <a:gd name="connsiteY16" fmla="*/ 179861 h 533333"/>
              <a:gd name="connsiteX17" fmla="*/ 329167 w 876503"/>
              <a:gd name="connsiteY17" fmla="*/ 24022 h 533333"/>
              <a:gd name="connsiteX18" fmla="*/ 371315 w 876503"/>
              <a:gd name="connsiteY18" fmla="*/ 19003 h 533333"/>
              <a:gd name="connsiteX19" fmla="*/ 524972 w 876503"/>
              <a:gd name="connsiteY19" fmla="*/ 102623 h 533333"/>
              <a:gd name="connsiteX20" fmla="*/ 532021 w 876503"/>
              <a:gd name="connsiteY20" fmla="*/ 113414 h 533333"/>
              <a:gd name="connsiteX21" fmla="*/ 544660 w 876503"/>
              <a:gd name="connsiteY21" fmla="*/ 110881 h 533333"/>
              <a:gd name="connsiteX22" fmla="*/ 665952 w 876503"/>
              <a:gd name="connsiteY22" fmla="*/ 136208 h 533333"/>
              <a:gd name="connsiteX23" fmla="*/ 729769 w 876503"/>
              <a:gd name="connsiteY23" fmla="*/ 240097 h 533333"/>
              <a:gd name="connsiteX24" fmla="*/ 732007 w 876503"/>
              <a:gd name="connsiteY24" fmla="*/ 253803 h 533333"/>
              <a:gd name="connsiteX25" fmla="*/ 745743 w 876503"/>
              <a:gd name="connsiteY25" fmla="*/ 255861 h 533333"/>
              <a:gd name="connsiteX26" fmla="*/ 856127 w 876503"/>
              <a:gd name="connsiteY26" fmla="*/ 402675 h 533333"/>
              <a:gd name="connsiteX27" fmla="*/ 731455 w 876503"/>
              <a:gd name="connsiteY27" fmla="*/ 514284 h 533333"/>
              <a:gd name="connsiteX28" fmla="*/ 675076 w 876503"/>
              <a:gd name="connsiteY28" fmla="*/ 514284 h 533333"/>
              <a:gd name="connsiteX29" fmla="*/ 656026 w 876503"/>
              <a:gd name="connsiteY29" fmla="*/ 533334 h 533333"/>
              <a:gd name="connsiteX30" fmla="*/ 731465 w 876503"/>
              <a:gd name="connsiteY30" fmla="*/ 533334 h 533333"/>
              <a:gd name="connsiteX31" fmla="*/ 876452 w 876503"/>
              <a:gd name="connsiteY31" fmla="*/ 380576 h 533333"/>
              <a:gd name="connsiteX32" fmla="*/ 748609 w 876503"/>
              <a:gd name="connsiteY32" fmla="*/ 237030 h 53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76503" h="533333">
                <a:moveTo>
                  <a:pt x="748609" y="237030"/>
                </a:moveTo>
                <a:cubicBezTo>
                  <a:pt x="741033" y="190397"/>
                  <a:pt x="715362" y="148638"/>
                  <a:pt x="677172" y="120825"/>
                </a:cubicBezTo>
                <a:cubicBezTo>
                  <a:pt x="637582" y="93087"/>
                  <a:pt x="588364" y="82761"/>
                  <a:pt x="540964" y="92250"/>
                </a:cubicBezTo>
                <a:cubicBezTo>
                  <a:pt x="503575" y="34893"/>
                  <a:pt x="439819" y="217"/>
                  <a:pt x="371353" y="0"/>
                </a:cubicBezTo>
                <a:cubicBezTo>
                  <a:pt x="355656" y="-27"/>
                  <a:pt x="340012" y="1808"/>
                  <a:pt x="324747" y="5468"/>
                </a:cubicBezTo>
                <a:cubicBezTo>
                  <a:pt x="243604" y="26566"/>
                  <a:pt x="182884" y="94053"/>
                  <a:pt x="170442" y="176965"/>
                </a:cubicBezTo>
                <a:cubicBezTo>
                  <a:pt x="116767" y="178846"/>
                  <a:pt x="66769" y="204718"/>
                  <a:pt x="34234" y="247450"/>
                </a:cubicBezTo>
                <a:cubicBezTo>
                  <a:pt x="-3752" y="300906"/>
                  <a:pt x="-10635" y="370466"/>
                  <a:pt x="16137" y="430330"/>
                </a:cubicBezTo>
                <a:cubicBezTo>
                  <a:pt x="43445" y="489221"/>
                  <a:pt x="100881" y="528366"/>
                  <a:pt x="165679" y="532248"/>
                </a:cubicBezTo>
                <a:lnTo>
                  <a:pt x="219210" y="532248"/>
                </a:lnTo>
                <a:lnTo>
                  <a:pt x="200160" y="513198"/>
                </a:lnTo>
                <a:lnTo>
                  <a:pt x="166194" y="513198"/>
                </a:lnTo>
                <a:cubicBezTo>
                  <a:pt x="108730" y="509554"/>
                  <a:pt x="57839" y="474836"/>
                  <a:pt x="33482" y="422663"/>
                </a:cubicBezTo>
                <a:cubicBezTo>
                  <a:pt x="9650" y="369031"/>
                  <a:pt x="15741" y="306823"/>
                  <a:pt x="49522" y="258833"/>
                </a:cubicBezTo>
                <a:cubicBezTo>
                  <a:pt x="78693" y="220891"/>
                  <a:pt x="123235" y="197897"/>
                  <a:pt x="171061" y="196091"/>
                </a:cubicBezTo>
                <a:lnTo>
                  <a:pt x="186882" y="195520"/>
                </a:lnTo>
                <a:lnTo>
                  <a:pt x="189225" y="179861"/>
                </a:lnTo>
                <a:cubicBezTo>
                  <a:pt x="200330" y="104519"/>
                  <a:pt x="255449" y="43139"/>
                  <a:pt x="329167" y="24022"/>
                </a:cubicBezTo>
                <a:cubicBezTo>
                  <a:pt x="342968" y="20690"/>
                  <a:pt x="357117" y="19005"/>
                  <a:pt x="371315" y="19003"/>
                </a:cubicBezTo>
                <a:cubicBezTo>
                  <a:pt x="433395" y="19035"/>
                  <a:pt x="491234" y="50511"/>
                  <a:pt x="524972" y="102623"/>
                </a:cubicBezTo>
                <a:lnTo>
                  <a:pt x="532021" y="113414"/>
                </a:lnTo>
                <a:lnTo>
                  <a:pt x="544660" y="110881"/>
                </a:lnTo>
                <a:cubicBezTo>
                  <a:pt x="586853" y="102441"/>
                  <a:pt x="630662" y="111589"/>
                  <a:pt x="665952" y="136208"/>
                </a:cubicBezTo>
                <a:cubicBezTo>
                  <a:pt x="700001" y="161151"/>
                  <a:pt x="722913" y="198450"/>
                  <a:pt x="729769" y="240097"/>
                </a:cubicBezTo>
                <a:lnTo>
                  <a:pt x="732007" y="253803"/>
                </a:lnTo>
                <a:lnTo>
                  <a:pt x="745743" y="255861"/>
                </a:lnTo>
                <a:cubicBezTo>
                  <a:pt x="816766" y="265921"/>
                  <a:pt x="866186" y="331652"/>
                  <a:pt x="856127" y="402675"/>
                </a:cubicBezTo>
                <a:cubicBezTo>
                  <a:pt x="847262" y="465258"/>
                  <a:pt x="794633" y="512372"/>
                  <a:pt x="731455" y="514284"/>
                </a:cubicBezTo>
                <a:lnTo>
                  <a:pt x="675076" y="514284"/>
                </a:lnTo>
                <a:lnTo>
                  <a:pt x="656026" y="533334"/>
                </a:lnTo>
                <a:lnTo>
                  <a:pt x="731465" y="533334"/>
                </a:lnTo>
                <a:cubicBezTo>
                  <a:pt x="813684" y="531188"/>
                  <a:pt x="878598" y="462796"/>
                  <a:pt x="876452" y="380576"/>
                </a:cubicBezTo>
                <a:cubicBezTo>
                  <a:pt x="874557" y="307949"/>
                  <a:pt x="820533" y="247289"/>
                  <a:pt x="748609" y="237030"/>
                </a:cubicBezTo>
                <a:close/>
              </a:path>
            </a:pathLst>
          </a:custGeom>
          <a:solidFill>
            <a:srgbClr val="58AB2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80" name="Graphic 79" descr="Wireless with solid fill">
            <a:extLst>
              <a:ext uri="{FF2B5EF4-FFF2-40B4-BE49-F238E27FC236}">
                <a16:creationId xmlns:a16="http://schemas.microsoft.com/office/drawing/2014/main" id="{6E01B93C-2436-929A-A5D6-F3C8CA5C5F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823993">
            <a:off x="5928639" y="4180992"/>
            <a:ext cx="483913" cy="459324"/>
          </a:xfrm>
          <a:prstGeom prst="rect">
            <a:avLst/>
          </a:prstGeom>
        </p:spPr>
      </p:pic>
      <p:sp>
        <p:nvSpPr>
          <p:cNvPr id="81" name="Freeform: Shape 104">
            <a:extLst>
              <a:ext uri="{FF2B5EF4-FFF2-40B4-BE49-F238E27FC236}">
                <a16:creationId xmlns:a16="http://schemas.microsoft.com/office/drawing/2014/main" id="{E4872353-701B-E992-14AD-484BA9158967}"/>
              </a:ext>
            </a:extLst>
          </p:cNvPr>
          <p:cNvSpPr/>
          <p:nvPr/>
        </p:nvSpPr>
        <p:spPr>
          <a:xfrm>
            <a:off x="10571398" y="4139494"/>
            <a:ext cx="694890" cy="428849"/>
          </a:xfrm>
          <a:custGeom>
            <a:avLst/>
            <a:gdLst>
              <a:gd name="connsiteX0" fmla="*/ 748609 w 876503"/>
              <a:gd name="connsiteY0" fmla="*/ 237030 h 533333"/>
              <a:gd name="connsiteX1" fmla="*/ 677172 w 876503"/>
              <a:gd name="connsiteY1" fmla="*/ 120825 h 533333"/>
              <a:gd name="connsiteX2" fmla="*/ 540964 w 876503"/>
              <a:gd name="connsiteY2" fmla="*/ 92250 h 533333"/>
              <a:gd name="connsiteX3" fmla="*/ 371353 w 876503"/>
              <a:gd name="connsiteY3" fmla="*/ 0 h 533333"/>
              <a:gd name="connsiteX4" fmla="*/ 324747 w 876503"/>
              <a:gd name="connsiteY4" fmla="*/ 5468 h 533333"/>
              <a:gd name="connsiteX5" fmla="*/ 170442 w 876503"/>
              <a:gd name="connsiteY5" fmla="*/ 176965 h 533333"/>
              <a:gd name="connsiteX6" fmla="*/ 34234 w 876503"/>
              <a:gd name="connsiteY6" fmla="*/ 247450 h 533333"/>
              <a:gd name="connsiteX7" fmla="*/ 16137 w 876503"/>
              <a:gd name="connsiteY7" fmla="*/ 430330 h 533333"/>
              <a:gd name="connsiteX8" fmla="*/ 165679 w 876503"/>
              <a:gd name="connsiteY8" fmla="*/ 532248 h 533333"/>
              <a:gd name="connsiteX9" fmla="*/ 219210 w 876503"/>
              <a:gd name="connsiteY9" fmla="*/ 532248 h 533333"/>
              <a:gd name="connsiteX10" fmla="*/ 200160 w 876503"/>
              <a:gd name="connsiteY10" fmla="*/ 513198 h 533333"/>
              <a:gd name="connsiteX11" fmla="*/ 166194 w 876503"/>
              <a:gd name="connsiteY11" fmla="*/ 513198 h 533333"/>
              <a:gd name="connsiteX12" fmla="*/ 33482 w 876503"/>
              <a:gd name="connsiteY12" fmla="*/ 422663 h 533333"/>
              <a:gd name="connsiteX13" fmla="*/ 49522 w 876503"/>
              <a:gd name="connsiteY13" fmla="*/ 258833 h 533333"/>
              <a:gd name="connsiteX14" fmla="*/ 171061 w 876503"/>
              <a:gd name="connsiteY14" fmla="*/ 196091 h 533333"/>
              <a:gd name="connsiteX15" fmla="*/ 186882 w 876503"/>
              <a:gd name="connsiteY15" fmla="*/ 195520 h 533333"/>
              <a:gd name="connsiteX16" fmla="*/ 189225 w 876503"/>
              <a:gd name="connsiteY16" fmla="*/ 179861 h 533333"/>
              <a:gd name="connsiteX17" fmla="*/ 329167 w 876503"/>
              <a:gd name="connsiteY17" fmla="*/ 24022 h 533333"/>
              <a:gd name="connsiteX18" fmla="*/ 371315 w 876503"/>
              <a:gd name="connsiteY18" fmla="*/ 19003 h 533333"/>
              <a:gd name="connsiteX19" fmla="*/ 524972 w 876503"/>
              <a:gd name="connsiteY19" fmla="*/ 102623 h 533333"/>
              <a:gd name="connsiteX20" fmla="*/ 532021 w 876503"/>
              <a:gd name="connsiteY20" fmla="*/ 113414 h 533333"/>
              <a:gd name="connsiteX21" fmla="*/ 544660 w 876503"/>
              <a:gd name="connsiteY21" fmla="*/ 110881 h 533333"/>
              <a:gd name="connsiteX22" fmla="*/ 665952 w 876503"/>
              <a:gd name="connsiteY22" fmla="*/ 136208 h 533333"/>
              <a:gd name="connsiteX23" fmla="*/ 729769 w 876503"/>
              <a:gd name="connsiteY23" fmla="*/ 240097 h 533333"/>
              <a:gd name="connsiteX24" fmla="*/ 732007 w 876503"/>
              <a:gd name="connsiteY24" fmla="*/ 253803 h 533333"/>
              <a:gd name="connsiteX25" fmla="*/ 745743 w 876503"/>
              <a:gd name="connsiteY25" fmla="*/ 255861 h 533333"/>
              <a:gd name="connsiteX26" fmla="*/ 856127 w 876503"/>
              <a:gd name="connsiteY26" fmla="*/ 402675 h 533333"/>
              <a:gd name="connsiteX27" fmla="*/ 731455 w 876503"/>
              <a:gd name="connsiteY27" fmla="*/ 514284 h 533333"/>
              <a:gd name="connsiteX28" fmla="*/ 675076 w 876503"/>
              <a:gd name="connsiteY28" fmla="*/ 514284 h 533333"/>
              <a:gd name="connsiteX29" fmla="*/ 656026 w 876503"/>
              <a:gd name="connsiteY29" fmla="*/ 533334 h 533333"/>
              <a:gd name="connsiteX30" fmla="*/ 731465 w 876503"/>
              <a:gd name="connsiteY30" fmla="*/ 533334 h 533333"/>
              <a:gd name="connsiteX31" fmla="*/ 876452 w 876503"/>
              <a:gd name="connsiteY31" fmla="*/ 380576 h 533333"/>
              <a:gd name="connsiteX32" fmla="*/ 748609 w 876503"/>
              <a:gd name="connsiteY32" fmla="*/ 237030 h 53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76503" h="533333">
                <a:moveTo>
                  <a:pt x="748609" y="237030"/>
                </a:moveTo>
                <a:cubicBezTo>
                  <a:pt x="741033" y="190397"/>
                  <a:pt x="715362" y="148638"/>
                  <a:pt x="677172" y="120825"/>
                </a:cubicBezTo>
                <a:cubicBezTo>
                  <a:pt x="637582" y="93087"/>
                  <a:pt x="588364" y="82761"/>
                  <a:pt x="540964" y="92250"/>
                </a:cubicBezTo>
                <a:cubicBezTo>
                  <a:pt x="503575" y="34893"/>
                  <a:pt x="439819" y="217"/>
                  <a:pt x="371353" y="0"/>
                </a:cubicBezTo>
                <a:cubicBezTo>
                  <a:pt x="355656" y="-27"/>
                  <a:pt x="340012" y="1808"/>
                  <a:pt x="324747" y="5468"/>
                </a:cubicBezTo>
                <a:cubicBezTo>
                  <a:pt x="243604" y="26566"/>
                  <a:pt x="182884" y="94053"/>
                  <a:pt x="170442" y="176965"/>
                </a:cubicBezTo>
                <a:cubicBezTo>
                  <a:pt x="116767" y="178846"/>
                  <a:pt x="66769" y="204718"/>
                  <a:pt x="34234" y="247450"/>
                </a:cubicBezTo>
                <a:cubicBezTo>
                  <a:pt x="-3752" y="300906"/>
                  <a:pt x="-10635" y="370466"/>
                  <a:pt x="16137" y="430330"/>
                </a:cubicBezTo>
                <a:cubicBezTo>
                  <a:pt x="43445" y="489221"/>
                  <a:pt x="100881" y="528366"/>
                  <a:pt x="165679" y="532248"/>
                </a:cubicBezTo>
                <a:lnTo>
                  <a:pt x="219210" y="532248"/>
                </a:lnTo>
                <a:lnTo>
                  <a:pt x="200160" y="513198"/>
                </a:lnTo>
                <a:lnTo>
                  <a:pt x="166194" y="513198"/>
                </a:lnTo>
                <a:cubicBezTo>
                  <a:pt x="108730" y="509554"/>
                  <a:pt x="57839" y="474836"/>
                  <a:pt x="33482" y="422663"/>
                </a:cubicBezTo>
                <a:cubicBezTo>
                  <a:pt x="9650" y="369031"/>
                  <a:pt x="15741" y="306823"/>
                  <a:pt x="49522" y="258833"/>
                </a:cubicBezTo>
                <a:cubicBezTo>
                  <a:pt x="78693" y="220891"/>
                  <a:pt x="123235" y="197897"/>
                  <a:pt x="171061" y="196091"/>
                </a:cubicBezTo>
                <a:lnTo>
                  <a:pt x="186882" y="195520"/>
                </a:lnTo>
                <a:lnTo>
                  <a:pt x="189225" y="179861"/>
                </a:lnTo>
                <a:cubicBezTo>
                  <a:pt x="200330" y="104519"/>
                  <a:pt x="255449" y="43139"/>
                  <a:pt x="329167" y="24022"/>
                </a:cubicBezTo>
                <a:cubicBezTo>
                  <a:pt x="342968" y="20690"/>
                  <a:pt x="357117" y="19005"/>
                  <a:pt x="371315" y="19003"/>
                </a:cubicBezTo>
                <a:cubicBezTo>
                  <a:pt x="433395" y="19035"/>
                  <a:pt x="491234" y="50511"/>
                  <a:pt x="524972" y="102623"/>
                </a:cubicBezTo>
                <a:lnTo>
                  <a:pt x="532021" y="113414"/>
                </a:lnTo>
                <a:lnTo>
                  <a:pt x="544660" y="110881"/>
                </a:lnTo>
                <a:cubicBezTo>
                  <a:pt x="586853" y="102441"/>
                  <a:pt x="630662" y="111589"/>
                  <a:pt x="665952" y="136208"/>
                </a:cubicBezTo>
                <a:cubicBezTo>
                  <a:pt x="700001" y="161151"/>
                  <a:pt x="722913" y="198450"/>
                  <a:pt x="729769" y="240097"/>
                </a:cubicBezTo>
                <a:lnTo>
                  <a:pt x="732007" y="253803"/>
                </a:lnTo>
                <a:lnTo>
                  <a:pt x="745743" y="255861"/>
                </a:lnTo>
                <a:cubicBezTo>
                  <a:pt x="816766" y="265921"/>
                  <a:pt x="866186" y="331652"/>
                  <a:pt x="856127" y="402675"/>
                </a:cubicBezTo>
                <a:cubicBezTo>
                  <a:pt x="847262" y="465258"/>
                  <a:pt x="794633" y="512372"/>
                  <a:pt x="731455" y="514284"/>
                </a:cubicBezTo>
                <a:lnTo>
                  <a:pt x="675076" y="514284"/>
                </a:lnTo>
                <a:lnTo>
                  <a:pt x="656026" y="533334"/>
                </a:lnTo>
                <a:lnTo>
                  <a:pt x="731465" y="533334"/>
                </a:lnTo>
                <a:cubicBezTo>
                  <a:pt x="813684" y="531188"/>
                  <a:pt x="878598" y="462796"/>
                  <a:pt x="876452" y="380576"/>
                </a:cubicBezTo>
                <a:cubicBezTo>
                  <a:pt x="874557" y="307949"/>
                  <a:pt x="820533" y="247289"/>
                  <a:pt x="748609" y="237030"/>
                </a:cubicBezTo>
                <a:close/>
              </a:path>
            </a:pathLst>
          </a:custGeom>
          <a:solidFill>
            <a:srgbClr val="7A6F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82" name="Graphic 81" descr="Wireless with solid fill">
            <a:extLst>
              <a:ext uri="{FF2B5EF4-FFF2-40B4-BE49-F238E27FC236}">
                <a16:creationId xmlns:a16="http://schemas.microsoft.com/office/drawing/2014/main" id="{65C90970-5562-0859-EFD7-F699F605F8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823993">
            <a:off x="10662396" y="4207450"/>
            <a:ext cx="483913" cy="459324"/>
          </a:xfrm>
          <a:prstGeom prst="rect">
            <a:avLst/>
          </a:prstGeom>
        </p:spPr>
      </p:pic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62969017-EBBD-9036-9A94-7883A0AC2B15}"/>
              </a:ext>
            </a:extLst>
          </p:cNvPr>
          <p:cNvCxnSpPr>
            <a:cxnSpLocks/>
          </p:cNvCxnSpPr>
          <p:nvPr/>
        </p:nvCxnSpPr>
        <p:spPr>
          <a:xfrm>
            <a:off x="1079757" y="1880341"/>
            <a:ext cx="0" cy="612555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FAF83E1-1293-4453-5D8F-E5EC4BDD116F}"/>
              </a:ext>
            </a:extLst>
          </p:cNvPr>
          <p:cNvSpPr txBox="1"/>
          <p:nvPr/>
        </p:nvSpPr>
        <p:spPr>
          <a:xfrm>
            <a:off x="1097849" y="1929452"/>
            <a:ext cx="1249138" cy="50613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b="1" i="1"/>
              <a:t>Conventional</a:t>
            </a:r>
          </a:p>
          <a:p>
            <a:r>
              <a:rPr lang="en-GB" sz="1430" b="1" i="1"/>
              <a:t>LCA</a:t>
            </a:r>
            <a:endParaRPr lang="en-DE" sz="1430" b="1" i="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5171FB-B2C7-6568-A036-460FF039AF83}"/>
              </a:ext>
            </a:extLst>
          </p:cNvPr>
          <p:cNvSpPr/>
          <p:nvPr/>
        </p:nvSpPr>
        <p:spPr>
          <a:xfrm>
            <a:off x="736069" y="1140038"/>
            <a:ext cx="2418578" cy="1396683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098A0BED-619C-FB35-BB48-6CB769FEDC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2522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A022B-6BD5-B686-26B7-BCE7D235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44118D-FBB4-60BA-5360-BAE11766F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7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B8BC79-172B-28BF-843B-747D77F8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Temporal distribution: </a:t>
            </a:r>
            <a:r>
              <a:rPr lang="en-GB" b="0" i="1"/>
              <a:t>“the system over time” </a:t>
            </a:r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15655E-BDBC-7F4C-B496-57A55F2E5247}"/>
              </a:ext>
            </a:extLst>
          </p:cNvPr>
          <p:cNvCxnSpPr>
            <a:cxnSpLocks/>
          </p:cNvCxnSpPr>
          <p:nvPr/>
        </p:nvCxnSpPr>
        <p:spPr>
          <a:xfrm>
            <a:off x="1313374" y="2619096"/>
            <a:ext cx="219189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B13F1D-FFE9-9B83-BE34-AE1C982096F1}"/>
              </a:ext>
            </a:extLst>
          </p:cNvPr>
          <p:cNvCxnSpPr>
            <a:cxnSpLocks/>
          </p:cNvCxnSpPr>
          <p:nvPr/>
        </p:nvCxnSpPr>
        <p:spPr>
          <a:xfrm>
            <a:off x="1911491" y="4343181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339518-0840-6845-D071-03649866F84B}"/>
              </a:ext>
            </a:extLst>
          </p:cNvPr>
          <p:cNvCxnSpPr>
            <a:cxnSpLocks/>
          </p:cNvCxnSpPr>
          <p:nvPr/>
        </p:nvCxnSpPr>
        <p:spPr>
          <a:xfrm>
            <a:off x="2506491" y="3707403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24662F-3DD8-0E1F-A4B6-E7538742AA46}"/>
              </a:ext>
            </a:extLst>
          </p:cNvPr>
          <p:cNvCxnSpPr>
            <a:cxnSpLocks/>
          </p:cNvCxnSpPr>
          <p:nvPr/>
        </p:nvCxnSpPr>
        <p:spPr>
          <a:xfrm>
            <a:off x="3074477" y="3071625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31CE0F4-958C-0452-7779-16EB3B769756}"/>
              </a:ext>
            </a:extLst>
          </p:cNvPr>
          <p:cNvCxnSpPr>
            <a:cxnSpLocks/>
          </p:cNvCxnSpPr>
          <p:nvPr/>
        </p:nvCxnSpPr>
        <p:spPr>
          <a:xfrm>
            <a:off x="1312114" y="4980496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2F74ABA-BAEC-121D-35E5-93841BCD14DE}"/>
              </a:ext>
            </a:extLst>
          </p:cNvPr>
          <p:cNvSpPr/>
          <p:nvPr/>
        </p:nvSpPr>
        <p:spPr>
          <a:xfrm>
            <a:off x="1524586" y="4343181"/>
            <a:ext cx="377530" cy="635778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92E535-207C-26DF-5B2E-582722792610}"/>
              </a:ext>
            </a:extLst>
          </p:cNvPr>
          <p:cNvSpPr/>
          <p:nvPr/>
        </p:nvSpPr>
        <p:spPr>
          <a:xfrm>
            <a:off x="2125892" y="3707403"/>
            <a:ext cx="377530" cy="635778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4C158BE-6631-5CF4-2262-D0F79B8C23E6}"/>
              </a:ext>
            </a:extLst>
          </p:cNvPr>
          <p:cNvSpPr/>
          <p:nvPr/>
        </p:nvSpPr>
        <p:spPr>
          <a:xfrm>
            <a:off x="2723902" y="3071625"/>
            <a:ext cx="377530" cy="635778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32C328-88F3-DABD-D273-187BE277360C}"/>
              </a:ext>
            </a:extLst>
          </p:cNvPr>
          <p:cNvSpPr/>
          <p:nvPr/>
        </p:nvSpPr>
        <p:spPr>
          <a:xfrm>
            <a:off x="3321911" y="2613685"/>
            <a:ext cx="377530" cy="46876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DB27A7-0461-03AE-3BBE-BC5F2FC372BD}"/>
              </a:ext>
            </a:extLst>
          </p:cNvPr>
          <p:cNvSpPr/>
          <p:nvPr/>
        </p:nvSpPr>
        <p:spPr>
          <a:xfrm>
            <a:off x="928344" y="4978959"/>
            <a:ext cx="377530" cy="841578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5A51D81E-640F-19C0-00D4-5F4B5AB7E697}"/>
              </a:ext>
            </a:extLst>
          </p:cNvPr>
          <p:cNvSpPr/>
          <p:nvPr/>
        </p:nvSpPr>
        <p:spPr>
          <a:xfrm rot="19292694" flipH="1">
            <a:off x="1840008" y="1083438"/>
            <a:ext cx="1265765" cy="3901104"/>
          </a:xfrm>
          <a:prstGeom prst="arc">
            <a:avLst>
              <a:gd name="adj1" fmla="val 16838775"/>
              <a:gd name="adj2" fmla="val 0"/>
            </a:avLst>
          </a:prstGeom>
          <a:ln w="18161" cap="rnd">
            <a:solidFill>
              <a:schemeClr val="tx1"/>
            </a:solidFill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59436" tIns="29718" rIns="59436" bIns="29718" rtlCol="0" anchor="ctr"/>
          <a:lstStyle/>
          <a:p>
            <a:pPr algn="ctr"/>
            <a:endParaRPr lang="en-DE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39B476D-D7FC-B742-2141-424384920AFF}"/>
              </a:ext>
            </a:extLst>
          </p:cNvPr>
          <p:cNvCxnSpPr>
            <a:cxnSpLocks/>
          </p:cNvCxnSpPr>
          <p:nvPr/>
        </p:nvCxnSpPr>
        <p:spPr>
          <a:xfrm>
            <a:off x="1117109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76F372-4C6E-2415-B0F7-825019132B36}"/>
              </a:ext>
            </a:extLst>
          </p:cNvPr>
          <p:cNvCxnSpPr>
            <a:cxnSpLocks/>
          </p:cNvCxnSpPr>
          <p:nvPr/>
        </p:nvCxnSpPr>
        <p:spPr>
          <a:xfrm>
            <a:off x="351067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8B275D-A6E9-ADAC-84E1-57DAC91BC1C0}"/>
              </a:ext>
            </a:extLst>
          </p:cNvPr>
          <p:cNvCxnSpPr>
            <a:cxnSpLocks/>
          </p:cNvCxnSpPr>
          <p:nvPr/>
        </p:nvCxnSpPr>
        <p:spPr>
          <a:xfrm>
            <a:off x="690668" y="5820992"/>
            <a:ext cx="3260017" cy="0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43263E9-68DA-EF8F-3811-E5052A90AF53}"/>
              </a:ext>
            </a:extLst>
          </p:cNvPr>
          <p:cNvCxnSpPr>
            <a:cxnSpLocks/>
          </p:cNvCxnSpPr>
          <p:nvPr/>
        </p:nvCxnSpPr>
        <p:spPr>
          <a:xfrm flipV="1">
            <a:off x="690668" y="2189841"/>
            <a:ext cx="0" cy="3638998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2B2A6D-D60B-A011-829F-EBBFF4A2F02F}"/>
              </a:ext>
            </a:extLst>
          </p:cNvPr>
          <p:cNvSpPr txBox="1"/>
          <p:nvPr/>
        </p:nvSpPr>
        <p:spPr>
          <a:xfrm rot="16200000">
            <a:off x="92801" y="4115584"/>
            <a:ext cx="76041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/>
              <a:t>GWP</a:t>
            </a:r>
            <a:r>
              <a:rPr lang="en-GB" sz="1430" baseline="-25000"/>
              <a:t>100</a:t>
            </a:r>
            <a:endParaRPr lang="en-DE" sz="143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0C5956-F168-3226-36CB-9C94E1FD5646}"/>
              </a:ext>
            </a:extLst>
          </p:cNvPr>
          <p:cNvCxnSpPr>
            <a:cxnSpLocks/>
          </p:cNvCxnSpPr>
          <p:nvPr/>
        </p:nvCxnSpPr>
        <p:spPr>
          <a:xfrm>
            <a:off x="1713352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0838A1-EFCA-6C18-F640-C0FA331DACD2}"/>
              </a:ext>
            </a:extLst>
          </p:cNvPr>
          <p:cNvCxnSpPr>
            <a:cxnSpLocks/>
          </p:cNvCxnSpPr>
          <p:nvPr/>
        </p:nvCxnSpPr>
        <p:spPr>
          <a:xfrm>
            <a:off x="2314658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BB0A20-08AF-672D-9D78-1C25ADD192C5}"/>
              </a:ext>
            </a:extLst>
          </p:cNvPr>
          <p:cNvCxnSpPr>
            <a:cxnSpLocks/>
          </p:cNvCxnSpPr>
          <p:nvPr/>
        </p:nvCxnSpPr>
        <p:spPr>
          <a:xfrm>
            <a:off x="291266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524744C-E7BC-C0E2-1D75-DD8058191FE6}"/>
              </a:ext>
            </a:extLst>
          </p:cNvPr>
          <p:cNvSpPr txBox="1"/>
          <p:nvPr/>
        </p:nvSpPr>
        <p:spPr>
          <a:xfrm rot="18900000">
            <a:off x="723477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3541B7-BA4F-CC91-9D97-E05D653FF0EE}"/>
              </a:ext>
            </a:extLst>
          </p:cNvPr>
          <p:cNvSpPr txBox="1"/>
          <p:nvPr/>
        </p:nvSpPr>
        <p:spPr>
          <a:xfrm rot="18900000">
            <a:off x="1325001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0A564C-E5CD-536E-F5B6-4C3742391836}"/>
              </a:ext>
            </a:extLst>
          </p:cNvPr>
          <p:cNvSpPr txBox="1"/>
          <p:nvPr/>
        </p:nvSpPr>
        <p:spPr>
          <a:xfrm rot="18900000">
            <a:off x="1926525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756BB0-F1FA-DAF6-63BC-6EC5DAB52454}"/>
              </a:ext>
            </a:extLst>
          </p:cNvPr>
          <p:cNvSpPr txBox="1"/>
          <p:nvPr/>
        </p:nvSpPr>
        <p:spPr>
          <a:xfrm rot="18900000">
            <a:off x="2528049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C2CF63-6DB2-4842-30DB-66351975CEFB}"/>
              </a:ext>
            </a:extLst>
          </p:cNvPr>
          <p:cNvSpPr txBox="1"/>
          <p:nvPr/>
        </p:nvSpPr>
        <p:spPr>
          <a:xfrm rot="18900000">
            <a:off x="3129573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2040</a:t>
            </a:r>
          </a:p>
        </p:txBody>
      </p:sp>
      <p:sp>
        <p:nvSpPr>
          <p:cNvPr id="32" name="Freeform 163">
            <a:extLst>
              <a:ext uri="{FF2B5EF4-FFF2-40B4-BE49-F238E27FC236}">
                <a16:creationId xmlns:a16="http://schemas.microsoft.com/office/drawing/2014/main" id="{C45E1725-3E9D-A9B5-B291-2912C7BD05C9}"/>
              </a:ext>
            </a:extLst>
          </p:cNvPr>
          <p:cNvSpPr/>
          <p:nvPr/>
        </p:nvSpPr>
        <p:spPr>
          <a:xfrm>
            <a:off x="97375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3" name="Freeform 164">
            <a:extLst>
              <a:ext uri="{FF2B5EF4-FFF2-40B4-BE49-F238E27FC236}">
                <a16:creationId xmlns:a16="http://schemas.microsoft.com/office/drawing/2014/main" id="{5A724B86-3DFD-A0EE-6358-27925943C097}"/>
              </a:ext>
            </a:extLst>
          </p:cNvPr>
          <p:cNvSpPr/>
          <p:nvPr/>
        </p:nvSpPr>
        <p:spPr>
          <a:xfrm>
            <a:off x="97375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4" name="Freeform 165">
            <a:extLst>
              <a:ext uri="{FF2B5EF4-FFF2-40B4-BE49-F238E27FC236}">
                <a16:creationId xmlns:a16="http://schemas.microsoft.com/office/drawing/2014/main" id="{CEAFA9BC-CF5D-5981-C519-1C767142B034}"/>
              </a:ext>
            </a:extLst>
          </p:cNvPr>
          <p:cNvSpPr/>
          <p:nvPr/>
        </p:nvSpPr>
        <p:spPr>
          <a:xfrm>
            <a:off x="97375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5" name="Freeform 166">
            <a:extLst>
              <a:ext uri="{FF2B5EF4-FFF2-40B4-BE49-F238E27FC236}">
                <a16:creationId xmlns:a16="http://schemas.microsoft.com/office/drawing/2014/main" id="{F5FA208B-DF07-73ED-FFBD-D8AC417851AC}"/>
              </a:ext>
            </a:extLst>
          </p:cNvPr>
          <p:cNvSpPr/>
          <p:nvPr/>
        </p:nvSpPr>
        <p:spPr>
          <a:xfrm>
            <a:off x="97375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6" name="Freeform 167">
            <a:extLst>
              <a:ext uri="{FF2B5EF4-FFF2-40B4-BE49-F238E27FC236}">
                <a16:creationId xmlns:a16="http://schemas.microsoft.com/office/drawing/2014/main" id="{06B3EE14-368D-FE63-CAB7-92D116ABC796}"/>
              </a:ext>
            </a:extLst>
          </p:cNvPr>
          <p:cNvSpPr/>
          <p:nvPr/>
        </p:nvSpPr>
        <p:spPr>
          <a:xfrm>
            <a:off x="157369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8478B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7" name="Freeform 168">
            <a:extLst>
              <a:ext uri="{FF2B5EF4-FFF2-40B4-BE49-F238E27FC236}">
                <a16:creationId xmlns:a16="http://schemas.microsoft.com/office/drawing/2014/main" id="{57D05EBB-B33E-A5D3-19A3-722973CE1935}"/>
              </a:ext>
            </a:extLst>
          </p:cNvPr>
          <p:cNvSpPr/>
          <p:nvPr/>
        </p:nvSpPr>
        <p:spPr>
          <a:xfrm>
            <a:off x="157369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478B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8" name="Freeform 169">
            <a:extLst>
              <a:ext uri="{FF2B5EF4-FFF2-40B4-BE49-F238E27FC236}">
                <a16:creationId xmlns:a16="http://schemas.microsoft.com/office/drawing/2014/main" id="{F3D58EA7-E379-6B2E-B6DB-8CE89E928706}"/>
              </a:ext>
            </a:extLst>
          </p:cNvPr>
          <p:cNvSpPr/>
          <p:nvPr/>
        </p:nvSpPr>
        <p:spPr>
          <a:xfrm>
            <a:off x="157369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ABE4F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39" name="Freeform 170">
            <a:extLst>
              <a:ext uri="{FF2B5EF4-FFF2-40B4-BE49-F238E27FC236}">
                <a16:creationId xmlns:a16="http://schemas.microsoft.com/office/drawing/2014/main" id="{FB0BA12A-6C7E-C6A7-9487-8B7F91F5508D}"/>
              </a:ext>
            </a:extLst>
          </p:cNvPr>
          <p:cNvSpPr/>
          <p:nvPr/>
        </p:nvSpPr>
        <p:spPr>
          <a:xfrm>
            <a:off x="157369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8BA5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0" name="Freeform 171">
            <a:extLst>
              <a:ext uri="{FF2B5EF4-FFF2-40B4-BE49-F238E27FC236}">
                <a16:creationId xmlns:a16="http://schemas.microsoft.com/office/drawing/2014/main" id="{FB3C908A-04EE-A7BF-F416-48F9220C9985}"/>
              </a:ext>
            </a:extLst>
          </p:cNvPr>
          <p:cNvSpPr/>
          <p:nvPr/>
        </p:nvSpPr>
        <p:spPr>
          <a:xfrm>
            <a:off x="217363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938BB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1" name="Freeform 172">
            <a:extLst>
              <a:ext uri="{FF2B5EF4-FFF2-40B4-BE49-F238E27FC236}">
                <a16:creationId xmlns:a16="http://schemas.microsoft.com/office/drawing/2014/main" id="{0128C8AA-3475-914D-CB73-BC0F6151EE3E}"/>
              </a:ext>
            </a:extLst>
          </p:cNvPr>
          <p:cNvSpPr/>
          <p:nvPr/>
        </p:nvSpPr>
        <p:spPr>
          <a:xfrm>
            <a:off x="217363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938BB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2" name="Freeform 173">
            <a:extLst>
              <a:ext uri="{FF2B5EF4-FFF2-40B4-BE49-F238E27FC236}">
                <a16:creationId xmlns:a16="http://schemas.microsoft.com/office/drawing/2014/main" id="{F1CECF57-0170-1586-3EF7-4E8C88865F8B}"/>
              </a:ext>
            </a:extLst>
          </p:cNvPr>
          <p:cNvSpPr/>
          <p:nvPr/>
        </p:nvSpPr>
        <p:spPr>
          <a:xfrm>
            <a:off x="217363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FC553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3" name="Freeform 174">
            <a:extLst>
              <a:ext uri="{FF2B5EF4-FFF2-40B4-BE49-F238E27FC236}">
                <a16:creationId xmlns:a16="http://schemas.microsoft.com/office/drawing/2014/main" id="{194AACB1-72FE-98E1-9DB3-2B9153929CA0}"/>
              </a:ext>
            </a:extLst>
          </p:cNvPr>
          <p:cNvSpPr/>
          <p:nvPr/>
        </p:nvSpPr>
        <p:spPr>
          <a:xfrm>
            <a:off x="217363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8DC05F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4" name="Freeform 175">
            <a:extLst>
              <a:ext uri="{FF2B5EF4-FFF2-40B4-BE49-F238E27FC236}">
                <a16:creationId xmlns:a16="http://schemas.microsoft.com/office/drawing/2014/main" id="{1D9F38B0-8988-5B12-56D9-8EC8555DE939}"/>
              </a:ext>
            </a:extLst>
          </p:cNvPr>
          <p:cNvSpPr/>
          <p:nvPr/>
        </p:nvSpPr>
        <p:spPr>
          <a:xfrm>
            <a:off x="277357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9B91C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5" name="Freeform 176">
            <a:extLst>
              <a:ext uri="{FF2B5EF4-FFF2-40B4-BE49-F238E27FC236}">
                <a16:creationId xmlns:a16="http://schemas.microsoft.com/office/drawing/2014/main" id="{17BF098E-FF16-FE84-646C-CC4C30023DC2}"/>
              </a:ext>
            </a:extLst>
          </p:cNvPr>
          <p:cNvSpPr/>
          <p:nvPr/>
        </p:nvSpPr>
        <p:spPr>
          <a:xfrm>
            <a:off x="277357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9B91C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6" name="Freeform 182">
            <a:extLst>
              <a:ext uri="{FF2B5EF4-FFF2-40B4-BE49-F238E27FC236}">
                <a16:creationId xmlns:a16="http://schemas.microsoft.com/office/drawing/2014/main" id="{A4F21912-7E80-F228-ACEB-D845489C4A08}"/>
              </a:ext>
            </a:extLst>
          </p:cNvPr>
          <p:cNvSpPr/>
          <p:nvPr/>
        </p:nvSpPr>
        <p:spPr>
          <a:xfrm>
            <a:off x="277357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4CC8B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7" name="Freeform 183">
            <a:extLst>
              <a:ext uri="{FF2B5EF4-FFF2-40B4-BE49-F238E27FC236}">
                <a16:creationId xmlns:a16="http://schemas.microsoft.com/office/drawing/2014/main" id="{FAA682E8-DA3D-8BD9-F55D-959A69CD0C0B}"/>
              </a:ext>
            </a:extLst>
          </p:cNvPr>
          <p:cNvSpPr/>
          <p:nvPr/>
        </p:nvSpPr>
        <p:spPr>
          <a:xfrm>
            <a:off x="277357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A5CB82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8" name="Freeform 184">
            <a:extLst>
              <a:ext uri="{FF2B5EF4-FFF2-40B4-BE49-F238E27FC236}">
                <a16:creationId xmlns:a16="http://schemas.microsoft.com/office/drawing/2014/main" id="{C59AFC11-4686-6A18-4E64-D80FFDDDD875}"/>
              </a:ext>
            </a:extLst>
          </p:cNvPr>
          <p:cNvSpPr/>
          <p:nvPr/>
        </p:nvSpPr>
        <p:spPr>
          <a:xfrm>
            <a:off x="3373512" y="122883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BDB5D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49" name="Freeform 185">
            <a:extLst>
              <a:ext uri="{FF2B5EF4-FFF2-40B4-BE49-F238E27FC236}">
                <a16:creationId xmlns:a16="http://schemas.microsoft.com/office/drawing/2014/main" id="{BAA99127-300E-DFD9-9842-1F75F33FAA2F}"/>
              </a:ext>
            </a:extLst>
          </p:cNvPr>
          <p:cNvSpPr/>
          <p:nvPr/>
        </p:nvSpPr>
        <p:spPr>
          <a:xfrm>
            <a:off x="3373512" y="1285615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BDB5D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50" name="Freeform 186">
            <a:extLst>
              <a:ext uri="{FF2B5EF4-FFF2-40B4-BE49-F238E27FC236}">
                <a16:creationId xmlns:a16="http://schemas.microsoft.com/office/drawing/2014/main" id="{22C0977D-64FE-7EE2-633B-28805E0BFFE3}"/>
              </a:ext>
            </a:extLst>
          </p:cNvPr>
          <p:cNvSpPr/>
          <p:nvPr/>
        </p:nvSpPr>
        <p:spPr>
          <a:xfrm>
            <a:off x="3373512" y="1380252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FEBC9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51" name="Freeform 187">
            <a:extLst>
              <a:ext uri="{FF2B5EF4-FFF2-40B4-BE49-F238E27FC236}">
                <a16:creationId xmlns:a16="http://schemas.microsoft.com/office/drawing/2014/main" id="{18A2D32B-B156-6227-C1D3-AD74D11856A2}"/>
              </a:ext>
            </a:extLst>
          </p:cNvPr>
          <p:cNvSpPr/>
          <p:nvPr/>
        </p:nvSpPr>
        <p:spPr>
          <a:xfrm>
            <a:off x="3373512" y="1474890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DEEBCE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73298B8-3182-4A5B-B5BE-CB7FA0336186}"/>
              </a:ext>
            </a:extLst>
          </p:cNvPr>
          <p:cNvSpPr txBox="1"/>
          <p:nvPr/>
        </p:nvSpPr>
        <p:spPr>
          <a:xfrm>
            <a:off x="80855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2020</a:t>
            </a:r>
            <a:endParaRPr lang="en-DE" sz="1430" i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064A46A-BA6A-91BF-B0DD-B186A31B30EF}"/>
              </a:ext>
            </a:extLst>
          </p:cNvPr>
          <p:cNvSpPr txBox="1"/>
          <p:nvPr/>
        </p:nvSpPr>
        <p:spPr>
          <a:xfrm>
            <a:off x="141513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2025</a:t>
            </a:r>
            <a:endParaRPr lang="en-DE" sz="1430" i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6E7D23-22ED-8837-997C-79B2D5F5CE74}"/>
              </a:ext>
            </a:extLst>
          </p:cNvPr>
          <p:cNvSpPr txBox="1"/>
          <p:nvPr/>
        </p:nvSpPr>
        <p:spPr>
          <a:xfrm>
            <a:off x="2021712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2030</a:t>
            </a:r>
            <a:endParaRPr lang="en-DE" sz="1430" i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3B1F3A-EAAC-BB5E-B02C-085B54E61EE0}"/>
              </a:ext>
            </a:extLst>
          </p:cNvPr>
          <p:cNvSpPr txBox="1"/>
          <p:nvPr/>
        </p:nvSpPr>
        <p:spPr>
          <a:xfrm>
            <a:off x="2628291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2035</a:t>
            </a:r>
            <a:endParaRPr lang="en-DE" sz="1430" i="1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4F2FEAC-F9E4-B1B6-92A0-3FCB72EEB711}"/>
              </a:ext>
            </a:extLst>
          </p:cNvPr>
          <p:cNvSpPr txBox="1"/>
          <p:nvPr/>
        </p:nvSpPr>
        <p:spPr>
          <a:xfrm>
            <a:off x="3234870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2040</a:t>
            </a:r>
            <a:endParaRPr lang="en-DE" sz="1430" i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1D137F-E41B-A9A5-D936-DEF5BA914CF1}"/>
              </a:ext>
            </a:extLst>
          </p:cNvPr>
          <p:cNvSpPr txBox="1"/>
          <p:nvPr/>
        </p:nvSpPr>
        <p:spPr>
          <a:xfrm>
            <a:off x="888609" y="902812"/>
            <a:ext cx="694507" cy="185951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databases:</a:t>
            </a:r>
            <a:endParaRPr lang="en-DE" sz="1430" i="1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FAC21BD-92B9-0495-38E1-D30AF2887F4F}"/>
              </a:ext>
            </a:extLst>
          </p:cNvPr>
          <p:cNvSpPr/>
          <p:nvPr/>
        </p:nvSpPr>
        <p:spPr>
          <a:xfrm>
            <a:off x="1431525" y="1141913"/>
            <a:ext cx="2345748" cy="75264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076145-4B7C-DF30-0E78-D94265226F83}"/>
              </a:ext>
            </a:extLst>
          </p:cNvPr>
          <p:cNvSpPr/>
          <p:nvPr/>
        </p:nvSpPr>
        <p:spPr>
          <a:xfrm>
            <a:off x="3321912" y="5338328"/>
            <a:ext cx="377530" cy="480436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9CCCAC-AE89-ACE5-1A04-0A4775F4C3A1}"/>
              </a:ext>
            </a:extLst>
          </p:cNvPr>
          <p:cNvSpPr/>
          <p:nvPr/>
        </p:nvSpPr>
        <p:spPr>
          <a:xfrm>
            <a:off x="3321912" y="4549527"/>
            <a:ext cx="377530" cy="78880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GB" sz="910">
                <a:solidFill>
                  <a:schemeClr val="tx1"/>
                </a:solidFill>
              </a:rPr>
              <a:t>U</a:t>
            </a:r>
            <a:r>
              <a:rPr lang="en-DE" sz="91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322462-B362-6EA6-1609-547023ACAA89}"/>
              </a:ext>
            </a:extLst>
          </p:cNvPr>
          <p:cNvSpPr/>
          <p:nvPr/>
        </p:nvSpPr>
        <p:spPr>
          <a:xfrm>
            <a:off x="3321912" y="4239666"/>
            <a:ext cx="377530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7BBCACF-1FCB-2ECC-D21C-E21BECDDF75B}"/>
              </a:ext>
            </a:extLst>
          </p:cNvPr>
          <p:cNvSpPr/>
          <p:nvPr/>
        </p:nvSpPr>
        <p:spPr>
          <a:xfrm>
            <a:off x="928344" y="3079100"/>
            <a:ext cx="377530" cy="1904751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A4E14A9-78B7-F753-F1DC-E85FEDB50874}"/>
              </a:ext>
            </a:extLst>
          </p:cNvPr>
          <p:cNvSpPr/>
          <p:nvPr/>
        </p:nvSpPr>
        <p:spPr>
          <a:xfrm>
            <a:off x="928344" y="2618640"/>
            <a:ext cx="377530" cy="46444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68930F-6D4E-4394-843E-56B6681E9A69}"/>
              </a:ext>
            </a:extLst>
          </p:cNvPr>
          <p:cNvSpPr/>
          <p:nvPr/>
        </p:nvSpPr>
        <p:spPr>
          <a:xfrm>
            <a:off x="3261413" y="4093203"/>
            <a:ext cx="515860" cy="1720129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FE616E-6E3D-DF17-03F7-9204D2C43E86}"/>
              </a:ext>
            </a:extLst>
          </p:cNvPr>
          <p:cNvSpPr/>
          <p:nvPr/>
        </p:nvSpPr>
        <p:spPr>
          <a:xfrm>
            <a:off x="859705" y="2595949"/>
            <a:ext cx="454385" cy="23820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7D559252-C90C-CC0D-F2BE-646F268FCE50}"/>
              </a:ext>
            </a:extLst>
          </p:cNvPr>
          <p:cNvSpPr/>
          <p:nvPr/>
        </p:nvSpPr>
        <p:spPr>
          <a:xfrm rot="2683291">
            <a:off x="1950408" y="1946989"/>
            <a:ext cx="120635" cy="3388400"/>
          </a:xfrm>
          <a:prstGeom prst="leftBrace">
            <a:avLst>
              <a:gd name="adj1" fmla="val 68105"/>
              <a:gd name="adj2" fmla="val 46710"/>
            </a:avLst>
          </a:prstGeom>
          <a:ln w="18161"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04302 w 204302"/>
                      <a:gd name="connsiteY0" fmla="*/ 5022361 h 5022361"/>
                      <a:gd name="connsiteX1" fmla="*/ 102151 w 204302"/>
                      <a:gd name="connsiteY1" fmla="*/ 4883221 h 5022361"/>
                      <a:gd name="connsiteX2" fmla="*/ 102151 w 204302"/>
                      <a:gd name="connsiteY2" fmla="*/ 4280338 h 5022361"/>
                      <a:gd name="connsiteX3" fmla="*/ 102151 w 204302"/>
                      <a:gd name="connsiteY3" fmla="*/ 3744441 h 5022361"/>
                      <a:gd name="connsiteX4" fmla="*/ 102151 w 204302"/>
                      <a:gd name="connsiteY4" fmla="*/ 3230874 h 5022361"/>
                      <a:gd name="connsiteX5" fmla="*/ 102151 w 204302"/>
                      <a:gd name="connsiteY5" fmla="*/ 2650320 h 5022361"/>
                      <a:gd name="connsiteX6" fmla="*/ 0 w 204302"/>
                      <a:gd name="connsiteY6" fmla="*/ 2511180 h 5022361"/>
                      <a:gd name="connsiteX7" fmla="*/ 102151 w 204302"/>
                      <a:gd name="connsiteY7" fmla="*/ 2372040 h 5022361"/>
                      <a:gd name="connsiteX8" fmla="*/ 102151 w 204302"/>
                      <a:gd name="connsiteY8" fmla="*/ 1769157 h 5022361"/>
                      <a:gd name="connsiteX9" fmla="*/ 102151 w 204302"/>
                      <a:gd name="connsiteY9" fmla="*/ 1255590 h 5022361"/>
                      <a:gd name="connsiteX10" fmla="*/ 102151 w 204302"/>
                      <a:gd name="connsiteY10" fmla="*/ 697365 h 5022361"/>
                      <a:gd name="connsiteX11" fmla="*/ 102151 w 204302"/>
                      <a:gd name="connsiteY11" fmla="*/ 139140 h 5022361"/>
                      <a:gd name="connsiteX12" fmla="*/ 204302 w 204302"/>
                      <a:gd name="connsiteY12" fmla="*/ 0 h 5022361"/>
                      <a:gd name="connsiteX13" fmla="*/ 204302 w 204302"/>
                      <a:gd name="connsiteY13" fmla="*/ 577572 h 5022361"/>
                      <a:gd name="connsiteX14" fmla="*/ 204302 w 204302"/>
                      <a:gd name="connsiteY14" fmla="*/ 1205367 h 5022361"/>
                      <a:gd name="connsiteX15" fmla="*/ 204302 w 204302"/>
                      <a:gd name="connsiteY15" fmla="*/ 1883385 h 5022361"/>
                      <a:gd name="connsiteX16" fmla="*/ 204302 w 204302"/>
                      <a:gd name="connsiteY16" fmla="*/ 2561404 h 5022361"/>
                      <a:gd name="connsiteX17" fmla="*/ 204302 w 204302"/>
                      <a:gd name="connsiteY17" fmla="*/ 3239423 h 5022361"/>
                      <a:gd name="connsiteX18" fmla="*/ 204302 w 204302"/>
                      <a:gd name="connsiteY18" fmla="*/ 3716547 h 5022361"/>
                      <a:gd name="connsiteX19" fmla="*/ 204302 w 204302"/>
                      <a:gd name="connsiteY19" fmla="*/ 4243895 h 5022361"/>
                      <a:gd name="connsiteX20" fmla="*/ 204302 w 204302"/>
                      <a:gd name="connsiteY20" fmla="*/ 5022361 h 5022361"/>
                      <a:gd name="connsiteX0" fmla="*/ 204302 w 204302"/>
                      <a:gd name="connsiteY0" fmla="*/ 5022361 h 5022361"/>
                      <a:gd name="connsiteX1" fmla="*/ 102151 w 204302"/>
                      <a:gd name="connsiteY1" fmla="*/ 4883221 h 5022361"/>
                      <a:gd name="connsiteX2" fmla="*/ 102151 w 204302"/>
                      <a:gd name="connsiteY2" fmla="*/ 4324996 h 5022361"/>
                      <a:gd name="connsiteX3" fmla="*/ 102151 w 204302"/>
                      <a:gd name="connsiteY3" fmla="*/ 3766771 h 5022361"/>
                      <a:gd name="connsiteX4" fmla="*/ 102151 w 204302"/>
                      <a:gd name="connsiteY4" fmla="*/ 3208545 h 5022361"/>
                      <a:gd name="connsiteX5" fmla="*/ 102151 w 204302"/>
                      <a:gd name="connsiteY5" fmla="*/ 2650320 h 5022361"/>
                      <a:gd name="connsiteX6" fmla="*/ 0 w 204302"/>
                      <a:gd name="connsiteY6" fmla="*/ 2511180 h 5022361"/>
                      <a:gd name="connsiteX7" fmla="*/ 102151 w 204302"/>
                      <a:gd name="connsiteY7" fmla="*/ 2372040 h 5022361"/>
                      <a:gd name="connsiteX8" fmla="*/ 102151 w 204302"/>
                      <a:gd name="connsiteY8" fmla="*/ 1791486 h 5022361"/>
                      <a:gd name="connsiteX9" fmla="*/ 102151 w 204302"/>
                      <a:gd name="connsiteY9" fmla="*/ 1210932 h 5022361"/>
                      <a:gd name="connsiteX10" fmla="*/ 102151 w 204302"/>
                      <a:gd name="connsiteY10" fmla="*/ 697365 h 5022361"/>
                      <a:gd name="connsiteX11" fmla="*/ 102151 w 204302"/>
                      <a:gd name="connsiteY11" fmla="*/ 139140 h 5022361"/>
                      <a:gd name="connsiteX12" fmla="*/ 204302 w 204302"/>
                      <a:gd name="connsiteY12" fmla="*/ 0 h 50223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04302" h="5022361" stroke="0" extrusionOk="0">
                        <a:moveTo>
                          <a:pt x="204302" y="5022361"/>
                        </a:moveTo>
                        <a:cubicBezTo>
                          <a:pt x="141323" y="5018313"/>
                          <a:pt x="96126" y="4962327"/>
                          <a:pt x="102151" y="4883221"/>
                        </a:cubicBezTo>
                        <a:cubicBezTo>
                          <a:pt x="109126" y="4722217"/>
                          <a:pt x="103119" y="4489146"/>
                          <a:pt x="102151" y="4280338"/>
                        </a:cubicBezTo>
                        <a:cubicBezTo>
                          <a:pt x="101183" y="4071530"/>
                          <a:pt x="128230" y="3873400"/>
                          <a:pt x="102151" y="3744441"/>
                        </a:cubicBezTo>
                        <a:cubicBezTo>
                          <a:pt x="76072" y="3615482"/>
                          <a:pt x="125625" y="3428750"/>
                          <a:pt x="102151" y="3230874"/>
                        </a:cubicBezTo>
                        <a:cubicBezTo>
                          <a:pt x="78677" y="3032998"/>
                          <a:pt x="85140" y="2851719"/>
                          <a:pt x="102151" y="2650320"/>
                        </a:cubicBezTo>
                        <a:cubicBezTo>
                          <a:pt x="108234" y="2560955"/>
                          <a:pt x="51999" y="2510504"/>
                          <a:pt x="0" y="2511180"/>
                        </a:cubicBezTo>
                        <a:cubicBezTo>
                          <a:pt x="51926" y="2515407"/>
                          <a:pt x="101168" y="2439511"/>
                          <a:pt x="102151" y="2372040"/>
                        </a:cubicBezTo>
                        <a:cubicBezTo>
                          <a:pt x="93195" y="2143609"/>
                          <a:pt x="73369" y="1902227"/>
                          <a:pt x="102151" y="1769157"/>
                        </a:cubicBezTo>
                        <a:cubicBezTo>
                          <a:pt x="130933" y="1636087"/>
                          <a:pt x="95709" y="1487716"/>
                          <a:pt x="102151" y="1255590"/>
                        </a:cubicBezTo>
                        <a:cubicBezTo>
                          <a:pt x="108593" y="1023464"/>
                          <a:pt x="100361" y="859566"/>
                          <a:pt x="102151" y="697365"/>
                        </a:cubicBezTo>
                        <a:cubicBezTo>
                          <a:pt x="103941" y="535164"/>
                          <a:pt x="109151" y="329392"/>
                          <a:pt x="102151" y="139140"/>
                        </a:cubicBezTo>
                        <a:cubicBezTo>
                          <a:pt x="108142" y="71523"/>
                          <a:pt x="153918" y="7389"/>
                          <a:pt x="204302" y="0"/>
                        </a:cubicBezTo>
                        <a:cubicBezTo>
                          <a:pt x="193885" y="126141"/>
                          <a:pt x="224613" y="302787"/>
                          <a:pt x="204302" y="577572"/>
                        </a:cubicBezTo>
                        <a:cubicBezTo>
                          <a:pt x="183991" y="852357"/>
                          <a:pt x="223390" y="1058622"/>
                          <a:pt x="204302" y="1205367"/>
                        </a:cubicBezTo>
                        <a:cubicBezTo>
                          <a:pt x="185214" y="1352113"/>
                          <a:pt x="209747" y="1570025"/>
                          <a:pt x="204302" y="1883385"/>
                        </a:cubicBezTo>
                        <a:cubicBezTo>
                          <a:pt x="198857" y="2196745"/>
                          <a:pt x="174896" y="2268391"/>
                          <a:pt x="204302" y="2561404"/>
                        </a:cubicBezTo>
                        <a:cubicBezTo>
                          <a:pt x="233708" y="2854417"/>
                          <a:pt x="205465" y="2932225"/>
                          <a:pt x="204302" y="3239423"/>
                        </a:cubicBezTo>
                        <a:cubicBezTo>
                          <a:pt x="203139" y="3546621"/>
                          <a:pt x="189334" y="3582048"/>
                          <a:pt x="204302" y="3716547"/>
                        </a:cubicBezTo>
                        <a:cubicBezTo>
                          <a:pt x="219270" y="3851046"/>
                          <a:pt x="195534" y="4110661"/>
                          <a:pt x="204302" y="4243895"/>
                        </a:cubicBezTo>
                        <a:cubicBezTo>
                          <a:pt x="213070" y="4377129"/>
                          <a:pt x="197291" y="4647520"/>
                          <a:pt x="204302" y="5022361"/>
                        </a:cubicBezTo>
                        <a:close/>
                      </a:path>
                      <a:path w="204302" h="5022361" fill="none" extrusionOk="0">
                        <a:moveTo>
                          <a:pt x="204302" y="5022361"/>
                        </a:moveTo>
                        <a:cubicBezTo>
                          <a:pt x="135232" y="5023036"/>
                          <a:pt x="106657" y="4968988"/>
                          <a:pt x="102151" y="4883221"/>
                        </a:cubicBezTo>
                        <a:cubicBezTo>
                          <a:pt x="128431" y="4750468"/>
                          <a:pt x="94713" y="4549066"/>
                          <a:pt x="102151" y="4324996"/>
                        </a:cubicBezTo>
                        <a:cubicBezTo>
                          <a:pt x="109589" y="4100927"/>
                          <a:pt x="112551" y="4027427"/>
                          <a:pt x="102151" y="3766771"/>
                        </a:cubicBezTo>
                        <a:cubicBezTo>
                          <a:pt x="91751" y="3506116"/>
                          <a:pt x="105968" y="3377005"/>
                          <a:pt x="102151" y="3208545"/>
                        </a:cubicBezTo>
                        <a:cubicBezTo>
                          <a:pt x="98334" y="3040085"/>
                          <a:pt x="100497" y="2794357"/>
                          <a:pt x="102151" y="2650320"/>
                        </a:cubicBezTo>
                        <a:cubicBezTo>
                          <a:pt x="106435" y="2574817"/>
                          <a:pt x="56307" y="2508921"/>
                          <a:pt x="0" y="2511180"/>
                        </a:cubicBezTo>
                        <a:cubicBezTo>
                          <a:pt x="69870" y="2519656"/>
                          <a:pt x="100136" y="2449327"/>
                          <a:pt x="102151" y="2372040"/>
                        </a:cubicBezTo>
                        <a:cubicBezTo>
                          <a:pt x="74128" y="2089301"/>
                          <a:pt x="75826" y="1946528"/>
                          <a:pt x="102151" y="1791486"/>
                        </a:cubicBezTo>
                        <a:cubicBezTo>
                          <a:pt x="128476" y="1636444"/>
                          <a:pt x="98610" y="1443951"/>
                          <a:pt x="102151" y="1210932"/>
                        </a:cubicBezTo>
                        <a:cubicBezTo>
                          <a:pt x="105692" y="977913"/>
                          <a:pt x="96820" y="886318"/>
                          <a:pt x="102151" y="697365"/>
                        </a:cubicBezTo>
                        <a:cubicBezTo>
                          <a:pt x="107482" y="508412"/>
                          <a:pt x="99951" y="259321"/>
                          <a:pt x="102151" y="139140"/>
                        </a:cubicBezTo>
                        <a:cubicBezTo>
                          <a:pt x="104070" y="67495"/>
                          <a:pt x="152669" y="-949"/>
                          <a:pt x="204302" y="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0A25D1-B2C1-3B1E-FE97-8D44CA59D68C}"/>
              </a:ext>
            </a:extLst>
          </p:cNvPr>
          <p:cNvSpPr txBox="1"/>
          <p:nvPr/>
        </p:nvSpPr>
        <p:spPr>
          <a:xfrm>
            <a:off x="1484318" y="2120857"/>
            <a:ext cx="977397" cy="50613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b="1" i="1"/>
              <a:t>‘Dynamic’</a:t>
            </a:r>
          </a:p>
          <a:p>
            <a:r>
              <a:rPr lang="en-GB" sz="1430" b="1" i="1"/>
              <a:t>LCA</a:t>
            </a:r>
            <a:endParaRPr lang="en-DE" sz="1430" b="1" i="1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2D66439-748D-A474-1B58-D7551633D24D}"/>
              </a:ext>
            </a:extLst>
          </p:cNvPr>
          <p:cNvGrpSpPr/>
          <p:nvPr/>
        </p:nvGrpSpPr>
        <p:grpSpPr>
          <a:xfrm>
            <a:off x="5426846" y="1175596"/>
            <a:ext cx="5778875" cy="5061716"/>
            <a:chOff x="5426846" y="1038268"/>
            <a:chExt cx="5778875" cy="5061716"/>
          </a:xfrm>
        </p:grpSpPr>
        <p:pic>
          <p:nvPicPr>
            <p:cNvPr id="69" name="Graphic 68" descr="Arrow circle outline">
              <a:extLst>
                <a:ext uri="{FF2B5EF4-FFF2-40B4-BE49-F238E27FC236}">
                  <a16:creationId xmlns:a16="http://schemas.microsoft.com/office/drawing/2014/main" id="{D95E00BE-CA30-6937-C594-ABEA1E51D8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3056" t="6363" r="18993" b="65383"/>
            <a:stretch/>
          </p:blipFill>
          <p:spPr>
            <a:xfrm>
              <a:off x="7264641" y="2320639"/>
              <a:ext cx="2537783" cy="1237335"/>
            </a:xfrm>
            <a:prstGeom prst="rect">
              <a:avLst/>
            </a:prstGeom>
          </p:spPr>
        </p:pic>
        <p:pic>
          <p:nvPicPr>
            <p:cNvPr id="70" name="Graphic 69" descr="Arrow circle outline">
              <a:extLst>
                <a:ext uri="{FF2B5EF4-FFF2-40B4-BE49-F238E27FC236}">
                  <a16:creationId xmlns:a16="http://schemas.microsoft.com/office/drawing/2014/main" id="{439AAC44-224E-22F5-0287-E63E0BB1F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51293" t="35547" r="12838" b="11906"/>
            <a:stretch/>
          </p:blipFill>
          <p:spPr>
            <a:xfrm>
              <a:off x="8534008" y="3633236"/>
              <a:ext cx="1570813" cy="2301190"/>
            </a:xfrm>
            <a:prstGeom prst="rect">
              <a:avLst/>
            </a:prstGeom>
          </p:spPr>
        </p:pic>
        <p:pic>
          <p:nvPicPr>
            <p:cNvPr id="71" name="Graphic 70" descr="Arrow circle outline">
              <a:extLst>
                <a:ext uri="{FF2B5EF4-FFF2-40B4-BE49-F238E27FC236}">
                  <a16:creationId xmlns:a16="http://schemas.microsoft.com/office/drawing/2014/main" id="{61ACBEC8-7DB4-FD96-21E2-048BFBDE8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10169" t="35547" r="49151" b="11906"/>
            <a:stretch/>
          </p:blipFill>
          <p:spPr>
            <a:xfrm>
              <a:off x="6809476" y="3633236"/>
              <a:ext cx="1781520" cy="2301190"/>
            </a:xfrm>
            <a:prstGeom prst="rect">
              <a:avLst/>
            </a:prstGeom>
          </p:spPr>
        </p:pic>
        <p:pic>
          <p:nvPicPr>
            <p:cNvPr id="72" name="Graphic 71" descr="Electric car with solid fill">
              <a:extLst>
                <a:ext uri="{FF2B5EF4-FFF2-40B4-BE49-F238E27FC236}">
                  <a16:creationId xmlns:a16="http://schemas.microsoft.com/office/drawing/2014/main" id="{DBE3AA2F-82EA-558C-1B21-249D30786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808098" y="3418959"/>
              <a:ext cx="1565796" cy="1565792"/>
            </a:xfrm>
            <a:prstGeom prst="rect">
              <a:avLst/>
            </a:prstGeom>
          </p:spPr>
        </p:pic>
        <p:pic>
          <p:nvPicPr>
            <p:cNvPr id="73" name="Graphic 72" descr="Rubbish with solid fill">
              <a:extLst>
                <a:ext uri="{FF2B5EF4-FFF2-40B4-BE49-F238E27FC236}">
                  <a16:creationId xmlns:a16="http://schemas.microsoft.com/office/drawing/2014/main" id="{0C41D3BF-C654-4680-83F1-E9EF9599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50293" y="4301085"/>
              <a:ext cx="988883" cy="988883"/>
            </a:xfrm>
            <a:prstGeom prst="rect">
              <a:avLst/>
            </a:prstGeom>
          </p:spPr>
        </p:pic>
        <p:pic>
          <p:nvPicPr>
            <p:cNvPr id="74" name="Graphic 73" descr="Robot Hand with solid fill">
              <a:extLst>
                <a:ext uri="{FF2B5EF4-FFF2-40B4-BE49-F238E27FC236}">
                  <a16:creationId xmlns:a16="http://schemas.microsoft.com/office/drawing/2014/main" id="{C9CA7B84-4DCF-E6D5-EAC5-10450805F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021519" y="4153746"/>
              <a:ext cx="1251081" cy="1251077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809ACE2-DDBC-954A-6EC1-2AEB852A2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995" y="5339757"/>
              <a:ext cx="0" cy="320639"/>
            </a:xfrm>
            <a:prstGeom prst="line">
              <a:avLst/>
            </a:prstGeom>
            <a:ln w="63500" cap="rnd">
              <a:solidFill>
                <a:srgbClr val="58AB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9909A39-F709-2C20-AD0D-5EB2120C27ED}"/>
                </a:ext>
              </a:extLst>
            </p:cNvPr>
            <p:cNvSpPr txBox="1"/>
            <p:nvPr/>
          </p:nvSpPr>
          <p:spPr>
            <a:xfrm>
              <a:off x="5426846" y="5268987"/>
              <a:ext cx="184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construction</a:t>
              </a:r>
            </a:p>
            <a:p>
              <a:pPr algn="ctr"/>
              <a:r>
                <a:rPr lang="en-DE" sz="2400" b="1">
                  <a:solidFill>
                    <a:srgbClr val="58AB27"/>
                  </a:solidFill>
                </a:rPr>
                <a:t>2020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551A564-97A6-CDF3-EE3C-184B12CE413C}"/>
                </a:ext>
              </a:extLst>
            </p:cNvPr>
            <p:cNvSpPr txBox="1"/>
            <p:nvPr/>
          </p:nvSpPr>
          <p:spPr>
            <a:xfrm>
              <a:off x="7645168" y="2009588"/>
              <a:ext cx="16594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use</a:t>
              </a:r>
            </a:p>
            <a:p>
              <a:pPr algn="ctr"/>
              <a:r>
                <a:rPr lang="en-DE" sz="2400" b="1">
                  <a:solidFill>
                    <a:srgbClr val="F8A800"/>
                  </a:solidFill>
                </a:rPr>
                <a:t>2025-2035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B0E77E1-3356-2424-F711-977371AE4C3D}"/>
                </a:ext>
              </a:extLst>
            </p:cNvPr>
            <p:cNvSpPr txBox="1"/>
            <p:nvPr/>
          </p:nvSpPr>
          <p:spPr>
            <a:xfrm>
              <a:off x="9685753" y="5264801"/>
              <a:ext cx="15199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end of life</a:t>
              </a:r>
            </a:p>
            <a:p>
              <a:pPr algn="ctr"/>
              <a:r>
                <a:rPr lang="en-DE" sz="2400" b="1">
                  <a:solidFill>
                    <a:srgbClr val="7A6FAC"/>
                  </a:solidFill>
                </a:rPr>
                <a:t>2040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685EDAAE-D662-E06B-F8BC-83C6FAA2E929}"/>
                </a:ext>
              </a:extLst>
            </p:cNvPr>
            <p:cNvGrpSpPr/>
            <p:nvPr/>
          </p:nvGrpSpPr>
          <p:grpSpPr>
            <a:xfrm>
              <a:off x="7944979" y="1038268"/>
              <a:ext cx="1057795" cy="1057795"/>
              <a:chOff x="5612672" y="2701719"/>
              <a:chExt cx="504826" cy="504826"/>
            </a:xfrm>
          </p:grpSpPr>
          <p:pic>
            <p:nvPicPr>
              <p:cNvPr id="80" name="Graphic 79" descr="Power Plant with solid fill">
                <a:extLst>
                  <a:ext uri="{FF2B5EF4-FFF2-40B4-BE49-F238E27FC236}">
                    <a16:creationId xmlns:a16="http://schemas.microsoft.com/office/drawing/2014/main" id="{0E01DCFD-1D34-C068-1CFB-767CAEAE6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612672" y="2701719"/>
                <a:ext cx="504826" cy="504826"/>
              </a:xfrm>
              <a:prstGeom prst="rect">
                <a:avLst/>
              </a:prstGeom>
            </p:spPr>
          </p:pic>
          <p:pic>
            <p:nvPicPr>
              <p:cNvPr id="81" name="Graphic 80" descr="Lightning bolt with solid fill">
                <a:extLst>
                  <a:ext uri="{FF2B5EF4-FFF2-40B4-BE49-F238E27FC236}">
                    <a16:creationId xmlns:a16="http://schemas.microsoft.com/office/drawing/2014/main" id="{41B8A25F-5E4F-5A52-6F7D-85E9C1547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748798" y="2931846"/>
                <a:ext cx="232573" cy="232573"/>
              </a:xfrm>
              <a:prstGeom prst="rect">
                <a:avLst/>
              </a:prstGeom>
            </p:spPr>
          </p:pic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11D54FBB-A9CC-E52A-4E3C-8EC134189D2A}"/>
              </a:ext>
            </a:extLst>
          </p:cNvPr>
          <p:cNvSpPr txBox="1"/>
          <p:nvPr/>
        </p:nvSpPr>
        <p:spPr>
          <a:xfrm>
            <a:off x="4410295" y="3050668"/>
            <a:ext cx="2183262" cy="923330"/>
          </a:xfrm>
          <a:prstGeom prst="rect">
            <a:avLst/>
          </a:prstGeom>
          <a:noFill/>
          <a:ln w="25400">
            <a:solidFill>
              <a:srgbClr val="000073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000"/>
              <a:t>Dynamic impact assessment </a:t>
            </a:r>
          </a:p>
          <a:p>
            <a:pPr algn="ctr"/>
            <a:r>
              <a:rPr lang="en-GB" sz="2000"/>
              <a:t>e.g. </a:t>
            </a:r>
            <a:r>
              <a:rPr lang="en-GB" sz="2000" err="1"/>
              <a:t>GWP</a:t>
            </a:r>
            <a:r>
              <a:rPr lang="en-GB" sz="2000" baseline="-25000" err="1"/>
              <a:t>dynamic</a:t>
            </a:r>
            <a:endParaRPr lang="en-GB" sz="20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2AACE6B-E3A4-97A3-2435-1E225E6CCC66}"/>
              </a:ext>
            </a:extLst>
          </p:cNvPr>
          <p:cNvSpPr txBox="1"/>
          <p:nvPr/>
        </p:nvSpPr>
        <p:spPr>
          <a:xfrm>
            <a:off x="4062815" y="3279288"/>
            <a:ext cx="40427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3600"/>
              <a:t>+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A0EB61D5-714A-F416-ED8A-620860F0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6835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62F8C8-21AE-66B0-B816-C4B7EFA7A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A6D82-B525-1948-84C6-E5C1927D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8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A79BBC-EE3B-45DE-F0A9-B26C7637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Time-explicit LCA: </a:t>
            </a:r>
            <a:r>
              <a:rPr lang="en-GB" b="0" i="1"/>
              <a:t>“Temporal distribution + evolution”</a:t>
            </a:r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27220BA-9D03-6929-328D-0895644308DE}"/>
              </a:ext>
            </a:extLst>
          </p:cNvPr>
          <p:cNvGrpSpPr/>
          <p:nvPr/>
        </p:nvGrpSpPr>
        <p:grpSpPr>
          <a:xfrm>
            <a:off x="5426846" y="1087631"/>
            <a:ext cx="5778875" cy="5149681"/>
            <a:chOff x="5426846" y="947346"/>
            <a:chExt cx="5778875" cy="51496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5F673F-A339-A9A1-5870-4F97FE00B9A6}"/>
                </a:ext>
              </a:extLst>
            </p:cNvPr>
            <p:cNvGrpSpPr/>
            <p:nvPr/>
          </p:nvGrpSpPr>
          <p:grpSpPr>
            <a:xfrm>
              <a:off x="7272223" y="2321862"/>
              <a:ext cx="2797328" cy="1233155"/>
              <a:chOff x="7272223" y="1527020"/>
              <a:chExt cx="2207117" cy="972970"/>
            </a:xfrm>
          </p:grpSpPr>
          <p:pic>
            <p:nvPicPr>
              <p:cNvPr id="38" name="Graphic 37" descr="Arrow circle outline">
                <a:extLst>
                  <a:ext uri="{FF2B5EF4-FFF2-40B4-BE49-F238E27FC236}">
                    <a16:creationId xmlns:a16="http://schemas.microsoft.com/office/drawing/2014/main" id="{EF1A20CF-C18A-CAF7-9269-68A4C82131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23055" t="6363" r="58020" b="65383"/>
              <a:stretch/>
            </p:blipFill>
            <p:spPr>
              <a:xfrm>
                <a:off x="7272223" y="1528851"/>
                <a:ext cx="650464" cy="971139"/>
              </a:xfrm>
              <a:prstGeom prst="rect">
                <a:avLst/>
              </a:prstGeom>
            </p:spPr>
          </p:pic>
          <p:pic>
            <p:nvPicPr>
              <p:cNvPr id="39" name="Graphic 38" descr="Arrow circle outline">
                <a:extLst>
                  <a:ext uri="{FF2B5EF4-FFF2-40B4-BE49-F238E27FC236}">
                    <a16:creationId xmlns:a16="http://schemas.microsoft.com/office/drawing/2014/main" id="{350CE62D-8E3D-DD56-3F29-694718BAB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43381" t="6363" r="40072" b="65383"/>
              <a:stretch/>
            </p:blipFill>
            <p:spPr>
              <a:xfrm>
                <a:off x="7974492" y="1527335"/>
                <a:ext cx="568750" cy="971139"/>
              </a:xfrm>
              <a:prstGeom prst="rect">
                <a:avLst/>
              </a:prstGeom>
            </p:spPr>
          </p:pic>
          <p:pic>
            <p:nvPicPr>
              <p:cNvPr id="40" name="Graphic 39" descr="Arrow circle outline">
                <a:extLst>
                  <a:ext uri="{FF2B5EF4-FFF2-40B4-BE49-F238E27FC236}">
                    <a16:creationId xmlns:a16="http://schemas.microsoft.com/office/drawing/2014/main" id="{FC0B8ECE-CEAA-49E6-0CD6-5EC92D0054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61581" t="6363" r="12838" b="65383"/>
              <a:stretch/>
            </p:blipFill>
            <p:spPr>
              <a:xfrm>
                <a:off x="8600059" y="1527020"/>
                <a:ext cx="879281" cy="971139"/>
              </a:xfrm>
              <a:prstGeom prst="rect">
                <a:avLst/>
              </a:prstGeom>
            </p:spPr>
          </p:pic>
        </p:grpSp>
        <p:pic>
          <p:nvPicPr>
            <p:cNvPr id="10" name="Graphic 9" descr="Arrow circle outline">
              <a:extLst>
                <a:ext uri="{FF2B5EF4-FFF2-40B4-BE49-F238E27FC236}">
                  <a16:creationId xmlns:a16="http://schemas.microsoft.com/office/drawing/2014/main" id="{8DEA48B3-43B2-0460-A62C-FC4D40390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51293" t="35547" r="12838" b="11906"/>
            <a:stretch/>
          </p:blipFill>
          <p:spPr>
            <a:xfrm>
              <a:off x="8534008" y="3630279"/>
              <a:ext cx="1570813" cy="2301190"/>
            </a:xfrm>
            <a:prstGeom prst="rect">
              <a:avLst/>
            </a:prstGeom>
          </p:spPr>
        </p:pic>
        <p:pic>
          <p:nvPicPr>
            <p:cNvPr id="11" name="Graphic 10" descr="Arrow circle outline">
              <a:extLst>
                <a:ext uri="{FF2B5EF4-FFF2-40B4-BE49-F238E27FC236}">
                  <a16:creationId xmlns:a16="http://schemas.microsoft.com/office/drawing/2014/main" id="{2B4BC0D4-1A91-836C-E320-6E1965515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10169" t="35547" r="49151" b="11906"/>
            <a:stretch/>
          </p:blipFill>
          <p:spPr>
            <a:xfrm>
              <a:off x="6809476" y="3630279"/>
              <a:ext cx="1781520" cy="2301190"/>
            </a:xfrm>
            <a:prstGeom prst="rect">
              <a:avLst/>
            </a:prstGeom>
          </p:spPr>
        </p:pic>
        <p:pic>
          <p:nvPicPr>
            <p:cNvPr id="12" name="Graphic 11" descr="Electric car with solid fill">
              <a:extLst>
                <a:ext uri="{FF2B5EF4-FFF2-40B4-BE49-F238E27FC236}">
                  <a16:creationId xmlns:a16="http://schemas.microsoft.com/office/drawing/2014/main" id="{6FE325A2-0136-A1F2-25BB-19BE4E21E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08098" y="3416002"/>
              <a:ext cx="1565796" cy="1565792"/>
            </a:xfrm>
            <a:prstGeom prst="rect">
              <a:avLst/>
            </a:prstGeom>
          </p:spPr>
        </p:pic>
        <p:pic>
          <p:nvPicPr>
            <p:cNvPr id="13" name="Graphic 12" descr="Rubbish with solid fill">
              <a:extLst>
                <a:ext uri="{FF2B5EF4-FFF2-40B4-BE49-F238E27FC236}">
                  <a16:creationId xmlns:a16="http://schemas.microsoft.com/office/drawing/2014/main" id="{315334D3-5EEB-3982-2B17-A76C734B0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50293" y="4298128"/>
              <a:ext cx="988883" cy="988883"/>
            </a:xfrm>
            <a:prstGeom prst="rect">
              <a:avLst/>
            </a:prstGeom>
          </p:spPr>
        </p:pic>
        <p:pic>
          <p:nvPicPr>
            <p:cNvPr id="14" name="Graphic 13" descr="Robot Hand with solid fill">
              <a:extLst>
                <a:ext uri="{FF2B5EF4-FFF2-40B4-BE49-F238E27FC236}">
                  <a16:creationId xmlns:a16="http://schemas.microsoft.com/office/drawing/2014/main" id="{C4569BD5-E98A-7A8F-23DD-F951BA120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21519" y="4150789"/>
              <a:ext cx="1251081" cy="1251077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0E46B8D-05F2-7369-BFCB-2ACD598CF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995" y="5336800"/>
              <a:ext cx="0" cy="320639"/>
            </a:xfrm>
            <a:prstGeom prst="line">
              <a:avLst/>
            </a:prstGeom>
            <a:ln w="63500" cap="rnd">
              <a:solidFill>
                <a:srgbClr val="58AB2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EB37CB-121E-0622-469B-A972C4C2900E}"/>
                </a:ext>
              </a:extLst>
            </p:cNvPr>
            <p:cNvSpPr txBox="1"/>
            <p:nvPr/>
          </p:nvSpPr>
          <p:spPr>
            <a:xfrm>
              <a:off x="5426846" y="5266030"/>
              <a:ext cx="184537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construction</a:t>
              </a:r>
            </a:p>
            <a:p>
              <a:pPr algn="ctr"/>
              <a:r>
                <a:rPr lang="en-DE" sz="2400" b="1">
                  <a:solidFill>
                    <a:srgbClr val="58AB27"/>
                  </a:solidFill>
                </a:rPr>
                <a:t>2020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FFCCD7-CDB1-C235-CB8F-107DB384A794}"/>
                </a:ext>
              </a:extLst>
            </p:cNvPr>
            <p:cNvSpPr txBox="1"/>
            <p:nvPr/>
          </p:nvSpPr>
          <p:spPr>
            <a:xfrm>
              <a:off x="9685753" y="5261844"/>
              <a:ext cx="15199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400"/>
                <a:t>end of life</a:t>
              </a:r>
            </a:p>
            <a:p>
              <a:pPr algn="ctr"/>
              <a:r>
                <a:rPr lang="en-DE" sz="2400" b="1">
                  <a:solidFill>
                    <a:srgbClr val="7A6FAC"/>
                  </a:solidFill>
                </a:rPr>
                <a:t>2040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CEEE96-C02C-19F3-2D51-221D2180481D}"/>
                </a:ext>
              </a:extLst>
            </p:cNvPr>
            <p:cNvGrpSpPr/>
            <p:nvPr/>
          </p:nvGrpSpPr>
          <p:grpSpPr>
            <a:xfrm>
              <a:off x="5819881" y="1712108"/>
              <a:ext cx="998393" cy="998393"/>
              <a:chOff x="5612672" y="2701719"/>
              <a:chExt cx="504826" cy="504826"/>
            </a:xfrm>
          </p:grpSpPr>
          <p:pic>
            <p:nvPicPr>
              <p:cNvPr id="36" name="Graphic 35" descr="Power Plant with solid fill">
                <a:extLst>
                  <a:ext uri="{FF2B5EF4-FFF2-40B4-BE49-F238E27FC236}">
                    <a16:creationId xmlns:a16="http://schemas.microsoft.com/office/drawing/2014/main" id="{89EE73DD-BBB8-6C96-5209-EFB132A0C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5612672" y="2701719"/>
                <a:ext cx="504826" cy="504826"/>
              </a:xfrm>
              <a:prstGeom prst="rect">
                <a:avLst/>
              </a:prstGeom>
            </p:spPr>
          </p:pic>
          <p:pic>
            <p:nvPicPr>
              <p:cNvPr id="37" name="Graphic 36" descr="Lightning bolt with solid fill">
                <a:extLst>
                  <a:ext uri="{FF2B5EF4-FFF2-40B4-BE49-F238E27FC236}">
                    <a16:creationId xmlns:a16="http://schemas.microsoft.com/office/drawing/2014/main" id="{D2DBE7C8-7CE8-518A-5856-1E3A9269D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48798" y="2931846"/>
                <a:ext cx="232573" cy="232573"/>
              </a:xfrm>
              <a:prstGeom prst="rect">
                <a:avLst/>
              </a:prstGeom>
            </p:spPr>
          </p:pic>
        </p:grpSp>
        <p:pic>
          <p:nvPicPr>
            <p:cNvPr id="19" name="Graphic 18" descr="Wind Turbines with solid fill">
              <a:extLst>
                <a:ext uri="{FF2B5EF4-FFF2-40B4-BE49-F238E27FC236}">
                  <a16:creationId xmlns:a16="http://schemas.microsoft.com/office/drawing/2014/main" id="{60AB0C0E-04A5-6023-A377-9C9FE020C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 flipH="1">
              <a:off x="9738090" y="1419194"/>
              <a:ext cx="1050196" cy="1050193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B8AD6-110F-B128-0F90-9F40653D1E71}"/>
                </a:ext>
              </a:extLst>
            </p:cNvPr>
            <p:cNvGrpSpPr/>
            <p:nvPr/>
          </p:nvGrpSpPr>
          <p:grpSpPr>
            <a:xfrm>
              <a:off x="7940308" y="947346"/>
              <a:ext cx="1146238" cy="964022"/>
              <a:chOff x="8162287" y="1353639"/>
              <a:chExt cx="646349" cy="5436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36636B18-843D-6A58-A036-D0617AF8F2B5}"/>
                  </a:ext>
                </a:extLst>
              </p:cNvPr>
              <p:cNvGrpSpPr/>
              <p:nvPr/>
            </p:nvGrpSpPr>
            <p:grpSpPr>
              <a:xfrm>
                <a:off x="8162287" y="1353639"/>
                <a:ext cx="646349" cy="543600"/>
                <a:chOff x="8162288" y="1408657"/>
                <a:chExt cx="580932" cy="488582"/>
              </a:xfrm>
            </p:grpSpPr>
            <p:pic>
              <p:nvPicPr>
                <p:cNvPr id="29" name="Graphic 28" descr="Power Plant with solid fill">
                  <a:extLst>
                    <a:ext uri="{FF2B5EF4-FFF2-40B4-BE49-F238E27FC236}">
                      <a16:creationId xmlns:a16="http://schemas.microsoft.com/office/drawing/2014/main" id="{18C89D06-E72F-603F-38AE-D87BF3BEF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62288" y="1565048"/>
                  <a:ext cx="332191" cy="332191"/>
                </a:xfrm>
                <a:prstGeom prst="rect">
                  <a:avLst/>
                </a:prstGeom>
              </p:spPr>
            </p:pic>
            <p:pic>
              <p:nvPicPr>
                <p:cNvPr id="30" name="Graphic 29" descr="Lightning bolt with solid fill">
                  <a:extLst>
                    <a:ext uri="{FF2B5EF4-FFF2-40B4-BE49-F238E27FC236}">
                      <a16:creationId xmlns:a16="http://schemas.microsoft.com/office/drawing/2014/main" id="{6A14E681-F78B-306B-202E-11106674E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51863" y="1716479"/>
                  <a:ext cx="153040" cy="153040"/>
                </a:xfrm>
                <a:prstGeom prst="rect">
                  <a:avLst/>
                </a:prstGeom>
              </p:spPr>
            </p:pic>
            <p:sp>
              <p:nvSpPr>
                <p:cNvPr id="31" name="Freeform 21">
                  <a:extLst>
                    <a:ext uri="{FF2B5EF4-FFF2-40B4-BE49-F238E27FC236}">
                      <a16:creationId xmlns:a16="http://schemas.microsoft.com/office/drawing/2014/main" id="{50ADBCEC-D45E-14B5-437B-64030667BCDC}"/>
                    </a:ext>
                  </a:extLst>
                </p:cNvPr>
                <p:cNvSpPr/>
                <p:nvPr/>
              </p:nvSpPr>
              <p:spPr>
                <a:xfrm>
                  <a:off x="8541563" y="1606291"/>
                  <a:ext cx="108212" cy="276559"/>
                </a:xfrm>
                <a:custGeom>
                  <a:avLst/>
                  <a:gdLst>
                    <a:gd name="connsiteX0" fmla="*/ 68093 w 120844"/>
                    <a:gd name="connsiteY0" fmla="*/ 0 h 308842"/>
                    <a:gd name="connsiteX1" fmla="*/ 37116 w 120844"/>
                    <a:gd name="connsiteY1" fmla="*/ 22350 h 308842"/>
                    <a:gd name="connsiteX2" fmla="*/ 24152 w 120844"/>
                    <a:gd name="connsiteY2" fmla="*/ 285824 h 308842"/>
                    <a:gd name="connsiteX3" fmla="*/ 0 w 120844"/>
                    <a:gd name="connsiteY3" fmla="*/ 285824 h 308842"/>
                    <a:gd name="connsiteX4" fmla="*/ 0 w 120844"/>
                    <a:gd name="connsiteY4" fmla="*/ 308842 h 308842"/>
                    <a:gd name="connsiteX5" fmla="*/ 23018 w 120844"/>
                    <a:gd name="connsiteY5" fmla="*/ 308842 h 308842"/>
                    <a:gd name="connsiteX6" fmla="*/ 97826 w 120844"/>
                    <a:gd name="connsiteY6" fmla="*/ 308842 h 308842"/>
                    <a:gd name="connsiteX7" fmla="*/ 120844 w 120844"/>
                    <a:gd name="connsiteY7" fmla="*/ 308842 h 308842"/>
                    <a:gd name="connsiteX8" fmla="*/ 120844 w 120844"/>
                    <a:gd name="connsiteY8" fmla="*/ 285824 h 308842"/>
                    <a:gd name="connsiteX9" fmla="*/ 96319 w 120844"/>
                    <a:gd name="connsiteY9" fmla="*/ 285824 h 308842"/>
                    <a:gd name="connsiteX10" fmla="*/ 77703 w 120844"/>
                    <a:gd name="connsiteY10" fmla="*/ 1980 h 308842"/>
                    <a:gd name="connsiteX11" fmla="*/ 68093 w 120844"/>
                    <a:gd name="connsiteY11" fmla="*/ 0 h 3088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844" h="308842">
                      <a:moveTo>
                        <a:pt x="68093" y="0"/>
                      </a:moveTo>
                      <a:lnTo>
                        <a:pt x="37116" y="22350"/>
                      </a:lnTo>
                      <a:lnTo>
                        <a:pt x="24152" y="285824"/>
                      </a:lnTo>
                      <a:lnTo>
                        <a:pt x="0" y="285824"/>
                      </a:lnTo>
                      <a:lnTo>
                        <a:pt x="0" y="308842"/>
                      </a:lnTo>
                      <a:lnTo>
                        <a:pt x="23018" y="308842"/>
                      </a:lnTo>
                      <a:lnTo>
                        <a:pt x="97826" y="308842"/>
                      </a:lnTo>
                      <a:lnTo>
                        <a:pt x="120844" y="308842"/>
                      </a:lnTo>
                      <a:lnTo>
                        <a:pt x="120844" y="285824"/>
                      </a:lnTo>
                      <a:lnTo>
                        <a:pt x="96319" y="285824"/>
                      </a:lnTo>
                      <a:lnTo>
                        <a:pt x="77703" y="1980"/>
                      </a:lnTo>
                      <a:lnTo>
                        <a:pt x="68093" y="0"/>
                      </a:lnTo>
                      <a:close/>
                    </a:path>
                  </a:pathLst>
                </a:custGeom>
                <a:solidFill>
                  <a:srgbClr val="F8A800"/>
                </a:solidFill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>
                    <a:solidFill>
                      <a:srgbClr val="14181D"/>
                    </a:solidFill>
                  </a:endParaRPr>
                </a:p>
              </p:txBody>
            </p:sp>
            <p:sp>
              <p:nvSpPr>
                <p:cNvPr id="32" name="Freeform 22">
                  <a:extLst>
                    <a:ext uri="{FF2B5EF4-FFF2-40B4-BE49-F238E27FC236}">
                      <a16:creationId xmlns:a16="http://schemas.microsoft.com/office/drawing/2014/main" id="{D88547E1-B3E4-B4D3-8286-12E3FDF82512}"/>
                    </a:ext>
                  </a:extLst>
                </p:cNvPr>
                <p:cNvSpPr/>
                <p:nvPr/>
              </p:nvSpPr>
              <p:spPr>
                <a:xfrm>
                  <a:off x="8553020" y="1408657"/>
                  <a:ext cx="56922" cy="136988"/>
                </a:xfrm>
                <a:custGeom>
                  <a:avLst/>
                  <a:gdLst>
                    <a:gd name="connsiteX0" fmla="*/ 13946 w 63567"/>
                    <a:gd name="connsiteY0" fmla="*/ 149136 h 152979"/>
                    <a:gd name="connsiteX1" fmla="*/ 16633 w 63567"/>
                    <a:gd name="connsiteY1" fmla="*/ 152980 h 152979"/>
                    <a:gd name="connsiteX2" fmla="*/ 22267 w 63567"/>
                    <a:gd name="connsiteY2" fmla="*/ 146120 h 152979"/>
                    <a:gd name="connsiteX3" fmla="*/ 62416 w 63567"/>
                    <a:gd name="connsiteY3" fmla="*/ 142668 h 152979"/>
                    <a:gd name="connsiteX4" fmla="*/ 63567 w 63567"/>
                    <a:gd name="connsiteY4" fmla="*/ 137673 h 152979"/>
                    <a:gd name="connsiteX5" fmla="*/ 20242 w 63567"/>
                    <a:gd name="connsiteY5" fmla="*/ 7259 h 152979"/>
                    <a:gd name="connsiteX6" fmla="*/ 7257 w 63567"/>
                    <a:gd name="connsiteY6" fmla="*/ 478 h 152979"/>
                    <a:gd name="connsiteX7" fmla="*/ 72 w 63567"/>
                    <a:gd name="connsiteY7" fmla="*/ 11575 h 15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567" h="152979">
                      <a:moveTo>
                        <a:pt x="13946" y="149136"/>
                      </a:moveTo>
                      <a:lnTo>
                        <a:pt x="16633" y="152980"/>
                      </a:lnTo>
                      <a:cubicBezTo>
                        <a:pt x="18191" y="150448"/>
                        <a:pt x="20087" y="148141"/>
                        <a:pt x="22267" y="146120"/>
                      </a:cubicBezTo>
                      <a:cubicBezTo>
                        <a:pt x="33357" y="136086"/>
                        <a:pt x="49776" y="134674"/>
                        <a:pt x="62416" y="142668"/>
                      </a:cubicBezTo>
                      <a:lnTo>
                        <a:pt x="63567" y="137673"/>
                      </a:lnTo>
                      <a:lnTo>
                        <a:pt x="20242" y="7259"/>
                      </a:lnTo>
                      <a:cubicBezTo>
                        <a:pt x="18528" y="1801"/>
                        <a:pt x="12715" y="-1235"/>
                        <a:pt x="7257" y="478"/>
                      </a:cubicBezTo>
                      <a:cubicBezTo>
                        <a:pt x="2506" y="1969"/>
                        <a:pt x="-512" y="6630"/>
                        <a:pt x="72" y="11575"/>
                      </a:cubicBezTo>
                      <a:close/>
                    </a:path>
                  </a:pathLst>
                </a:custGeom>
                <a:solidFill>
                  <a:srgbClr val="F8A800"/>
                </a:solidFill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>
                    <a:solidFill>
                      <a:srgbClr val="14181D"/>
                    </a:solidFill>
                  </a:endParaRPr>
                </a:p>
              </p:txBody>
            </p:sp>
            <p:sp>
              <p:nvSpPr>
                <p:cNvPr id="33" name="Freeform 23">
                  <a:extLst>
                    <a:ext uri="{FF2B5EF4-FFF2-40B4-BE49-F238E27FC236}">
                      <a16:creationId xmlns:a16="http://schemas.microsoft.com/office/drawing/2014/main" id="{0FB0BDBB-3950-03E9-4403-AE507B10CFE9}"/>
                    </a:ext>
                  </a:extLst>
                </p:cNvPr>
                <p:cNvSpPr/>
                <p:nvPr/>
              </p:nvSpPr>
              <p:spPr>
                <a:xfrm>
                  <a:off x="8606764" y="1549264"/>
                  <a:ext cx="136456" cy="68098"/>
                </a:xfrm>
                <a:custGeom>
                  <a:avLst/>
                  <a:gdLst>
                    <a:gd name="connsiteX0" fmla="*/ 146072 w 152385"/>
                    <a:gd name="connsiteY0" fmla="*/ 56152 h 76047"/>
                    <a:gd name="connsiteX1" fmla="*/ 21372 w 152385"/>
                    <a:gd name="connsiteY1" fmla="*/ 0 h 76047"/>
                    <a:gd name="connsiteX2" fmla="*/ 15198 w 152385"/>
                    <a:gd name="connsiteY2" fmla="*/ 685 h 76047"/>
                    <a:gd name="connsiteX3" fmla="*/ 0 w 152385"/>
                    <a:gd name="connsiteY3" fmla="*/ 43504 h 76047"/>
                    <a:gd name="connsiteX4" fmla="*/ 5933 w 152385"/>
                    <a:gd name="connsiteY4" fmla="*/ 48268 h 76047"/>
                    <a:gd name="connsiteX5" fmla="*/ 139725 w 152385"/>
                    <a:gd name="connsiteY5" fmla="*/ 75786 h 76047"/>
                    <a:gd name="connsiteX6" fmla="*/ 152125 w 152385"/>
                    <a:gd name="connsiteY6" fmla="*/ 67988 h 76047"/>
                    <a:gd name="connsiteX7" fmla="*/ 146072 w 152385"/>
                    <a:gd name="connsiteY7" fmla="*/ 56152 h 76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2385" h="76047">
                      <a:moveTo>
                        <a:pt x="146072" y="56152"/>
                      </a:moveTo>
                      <a:lnTo>
                        <a:pt x="21372" y="0"/>
                      </a:lnTo>
                      <a:lnTo>
                        <a:pt x="15198" y="685"/>
                      </a:lnTo>
                      <a:cubicBezTo>
                        <a:pt x="22509" y="16721"/>
                        <a:pt x="15785" y="35665"/>
                        <a:pt x="0" y="43504"/>
                      </a:cubicBezTo>
                      <a:lnTo>
                        <a:pt x="5933" y="48268"/>
                      </a:lnTo>
                      <a:lnTo>
                        <a:pt x="139725" y="75786"/>
                      </a:lnTo>
                      <a:cubicBezTo>
                        <a:pt x="145303" y="77057"/>
                        <a:pt x="150854" y="73566"/>
                        <a:pt x="152125" y="67988"/>
                      </a:cubicBezTo>
                      <a:cubicBezTo>
                        <a:pt x="153239" y="63097"/>
                        <a:pt x="150689" y="58112"/>
                        <a:pt x="146072" y="56152"/>
                      </a:cubicBezTo>
                      <a:close/>
                    </a:path>
                  </a:pathLst>
                </a:custGeom>
                <a:solidFill>
                  <a:srgbClr val="F8A800"/>
                </a:solidFill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>
                    <a:solidFill>
                      <a:srgbClr val="14181D"/>
                    </a:solidFill>
                  </a:endParaRPr>
                </a:p>
              </p:txBody>
            </p:sp>
            <p:sp>
              <p:nvSpPr>
                <p:cNvPr id="34" name="Freeform 24">
                  <a:extLst>
                    <a:ext uri="{FF2B5EF4-FFF2-40B4-BE49-F238E27FC236}">
                      <a16:creationId xmlns:a16="http://schemas.microsoft.com/office/drawing/2014/main" id="{251F90D5-DFCC-11C7-0E18-EAA49A127F84}"/>
                    </a:ext>
                  </a:extLst>
                </p:cNvPr>
                <p:cNvSpPr/>
                <p:nvPr/>
              </p:nvSpPr>
              <p:spPr>
                <a:xfrm>
                  <a:off x="8474197" y="1562276"/>
                  <a:ext cx="116978" cy="108587"/>
                </a:xfrm>
                <a:custGeom>
                  <a:avLst/>
                  <a:gdLst>
                    <a:gd name="connsiteX0" fmla="*/ 130633 w 130633"/>
                    <a:gd name="connsiteY0" fmla="*/ 32726 h 121263"/>
                    <a:gd name="connsiteX1" fmla="*/ 99415 w 130633"/>
                    <a:gd name="connsiteY1" fmla="*/ 0 h 121263"/>
                    <a:gd name="connsiteX2" fmla="*/ 93085 w 130633"/>
                    <a:gd name="connsiteY2" fmla="*/ 2169 h 121263"/>
                    <a:gd name="connsiteX3" fmla="*/ 2699 w 130633"/>
                    <a:gd name="connsiteY3" fmla="*/ 103931 h 121263"/>
                    <a:gd name="connsiteX4" fmla="*/ 3384 w 130633"/>
                    <a:gd name="connsiteY4" fmla="*/ 118564 h 121263"/>
                    <a:gd name="connsiteX5" fmla="*/ 16510 w 130633"/>
                    <a:gd name="connsiteY5" fmla="*/ 119238 h 121263"/>
                    <a:gd name="connsiteX6" fmla="*/ 127917 w 130633"/>
                    <a:gd name="connsiteY6" fmla="*/ 39010 h 121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0633" h="121263">
                      <a:moveTo>
                        <a:pt x="130633" y="32726"/>
                      </a:moveTo>
                      <a:cubicBezTo>
                        <a:pt x="113226" y="31755"/>
                        <a:pt x="99564" y="17434"/>
                        <a:pt x="99415" y="0"/>
                      </a:cubicBezTo>
                      <a:lnTo>
                        <a:pt x="93085" y="2169"/>
                      </a:lnTo>
                      <a:lnTo>
                        <a:pt x="2699" y="103931"/>
                      </a:lnTo>
                      <a:cubicBezTo>
                        <a:pt x="-1152" y="108162"/>
                        <a:pt x="-845" y="114712"/>
                        <a:pt x="3384" y="118564"/>
                      </a:cubicBezTo>
                      <a:cubicBezTo>
                        <a:pt x="7039" y="121891"/>
                        <a:pt x="12534" y="122174"/>
                        <a:pt x="16510" y="119238"/>
                      </a:cubicBezTo>
                      <a:lnTo>
                        <a:pt x="127917" y="39010"/>
                      </a:lnTo>
                      <a:close/>
                    </a:path>
                  </a:pathLst>
                </a:custGeom>
                <a:solidFill>
                  <a:srgbClr val="F8A800"/>
                </a:solidFill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>
                    <a:solidFill>
                      <a:srgbClr val="14181D"/>
                    </a:solidFill>
                  </a:endParaRPr>
                </a:p>
              </p:txBody>
            </p:sp>
            <p:sp>
              <p:nvSpPr>
                <p:cNvPr id="35" name="Freeform 25">
                  <a:extLst>
                    <a:ext uri="{FF2B5EF4-FFF2-40B4-BE49-F238E27FC236}">
                      <a16:creationId xmlns:a16="http://schemas.microsoft.com/office/drawing/2014/main" id="{592E8AE8-1756-D481-F66D-7DDEB0D8A0C5}"/>
                    </a:ext>
                  </a:extLst>
                </p:cNvPr>
                <p:cNvSpPr/>
                <p:nvPr/>
              </p:nvSpPr>
              <p:spPr>
                <a:xfrm>
                  <a:off x="8578549" y="1547238"/>
                  <a:ext cx="28969" cy="28969"/>
                </a:xfrm>
                <a:custGeom>
                  <a:avLst/>
                  <a:gdLst>
                    <a:gd name="connsiteX0" fmla="*/ 5326 w 32351"/>
                    <a:gd name="connsiteY0" fmla="*/ 4179 h 32351"/>
                    <a:gd name="connsiteX1" fmla="*/ 4179 w 32351"/>
                    <a:gd name="connsiteY1" fmla="*/ 27026 h 32351"/>
                    <a:gd name="connsiteX2" fmla="*/ 27026 w 32351"/>
                    <a:gd name="connsiteY2" fmla="*/ 28173 h 32351"/>
                    <a:gd name="connsiteX3" fmla="*/ 28177 w 32351"/>
                    <a:gd name="connsiteY3" fmla="*/ 5330 h 32351"/>
                    <a:gd name="connsiteX4" fmla="*/ 5330 w 32351"/>
                    <a:gd name="connsiteY4" fmla="*/ 4175 h 32351"/>
                    <a:gd name="connsiteX5" fmla="*/ 5326 w 32351"/>
                    <a:gd name="connsiteY5" fmla="*/ 4179 h 32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2351" h="32351">
                      <a:moveTo>
                        <a:pt x="5326" y="4179"/>
                      </a:moveTo>
                      <a:cubicBezTo>
                        <a:pt x="-1300" y="10172"/>
                        <a:pt x="-1813" y="20400"/>
                        <a:pt x="4179" y="27026"/>
                      </a:cubicBezTo>
                      <a:cubicBezTo>
                        <a:pt x="10171" y="33652"/>
                        <a:pt x="20401" y="34165"/>
                        <a:pt x="27026" y="28173"/>
                      </a:cubicBezTo>
                      <a:cubicBezTo>
                        <a:pt x="33650" y="22182"/>
                        <a:pt x="34165" y="11956"/>
                        <a:pt x="28177" y="5330"/>
                      </a:cubicBezTo>
                      <a:cubicBezTo>
                        <a:pt x="22186" y="-1298"/>
                        <a:pt x="11958" y="-1815"/>
                        <a:pt x="5330" y="4175"/>
                      </a:cubicBezTo>
                      <a:cubicBezTo>
                        <a:pt x="5328" y="4177"/>
                        <a:pt x="5327" y="4178"/>
                        <a:pt x="5326" y="4179"/>
                      </a:cubicBezTo>
                      <a:close/>
                    </a:path>
                  </a:pathLst>
                </a:custGeom>
                <a:solidFill>
                  <a:srgbClr val="F8A800"/>
                </a:solidFill>
                <a:ln w="56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DE">
                    <a:solidFill>
                      <a:srgbClr val="14181D"/>
                    </a:solidFill>
                  </a:endParaRPr>
                </a:p>
              </p:txBody>
            </p:sp>
          </p:grpSp>
          <p:pic>
            <p:nvPicPr>
              <p:cNvPr id="28" name="Graphic 27" descr="Lightning bolt with solid fill">
                <a:extLst>
                  <a:ext uri="{FF2B5EF4-FFF2-40B4-BE49-F238E27FC236}">
                    <a16:creationId xmlns:a16="http://schemas.microsoft.com/office/drawing/2014/main" id="{C1164F65-C8E9-D8AE-5A26-B0C26E3CF0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8261948" y="1699208"/>
                <a:ext cx="170273" cy="170273"/>
              </a:xfrm>
              <a:prstGeom prst="rect">
                <a:avLst/>
              </a:prstGeom>
            </p:spPr>
          </p:pic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D2CD6C-6B87-FBDF-6038-2E04375099A6}"/>
                </a:ext>
              </a:extLst>
            </p:cNvPr>
            <p:cNvCxnSpPr>
              <a:cxnSpLocks/>
            </p:cNvCxnSpPr>
            <p:nvPr/>
          </p:nvCxnSpPr>
          <p:spPr>
            <a:xfrm>
              <a:off x="6945202" y="2729056"/>
              <a:ext cx="613607" cy="362158"/>
            </a:xfrm>
            <a:prstGeom prst="straightConnector1">
              <a:avLst/>
            </a:prstGeom>
            <a:ln w="25400" cap="rnd">
              <a:solidFill>
                <a:srgbClr val="F8A800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7CE162D-BF38-62AB-7702-1601D0B3EE6C}"/>
                </a:ext>
              </a:extLst>
            </p:cNvPr>
            <p:cNvCxnSpPr>
              <a:cxnSpLocks/>
            </p:cNvCxnSpPr>
            <p:nvPr/>
          </p:nvCxnSpPr>
          <p:spPr>
            <a:xfrm>
              <a:off x="8535254" y="2017846"/>
              <a:ext cx="0" cy="663107"/>
            </a:xfrm>
            <a:prstGeom prst="straightConnector1">
              <a:avLst/>
            </a:prstGeom>
            <a:ln w="25400" cap="rnd">
              <a:solidFill>
                <a:srgbClr val="F8A800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BD355E-AA21-ABD5-33A9-6A62890B32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39316" y="2395232"/>
              <a:ext cx="528829" cy="497799"/>
            </a:xfrm>
            <a:prstGeom prst="straightConnector1">
              <a:avLst/>
            </a:prstGeom>
            <a:ln w="25400" cap="rnd">
              <a:solidFill>
                <a:srgbClr val="F8A800"/>
              </a:solidFill>
              <a:headEnd w="lg" len="med"/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DC0005D-4F6F-56A1-D02D-CAF739A019A8}"/>
                </a:ext>
              </a:extLst>
            </p:cNvPr>
            <p:cNvSpPr txBox="1"/>
            <p:nvPr/>
          </p:nvSpPr>
          <p:spPr>
            <a:xfrm rot="1853151">
              <a:off x="6944651" y="2569014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>
                  <a:solidFill>
                    <a:srgbClr val="F8A800"/>
                  </a:solidFill>
                </a:rPr>
                <a:t>2025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D1C43F-E704-86A4-00B2-D3D0D479B706}"/>
                </a:ext>
              </a:extLst>
            </p:cNvPr>
            <p:cNvSpPr txBox="1"/>
            <p:nvPr/>
          </p:nvSpPr>
          <p:spPr>
            <a:xfrm rot="18945736">
              <a:off x="9212421" y="2310351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>
                  <a:solidFill>
                    <a:srgbClr val="F8A800"/>
                  </a:solidFill>
                </a:rPr>
                <a:t>2035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D50D56-5B6B-F248-62C1-C76F16B9F6F7}"/>
                </a:ext>
              </a:extLst>
            </p:cNvPr>
            <p:cNvSpPr txBox="1"/>
            <p:nvPr/>
          </p:nvSpPr>
          <p:spPr>
            <a:xfrm rot="16200000">
              <a:off x="8031222" y="2088369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b="1">
                  <a:solidFill>
                    <a:srgbClr val="F8A800"/>
                  </a:solidFill>
                </a:rPr>
                <a:t>2030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42FAB2A1-2BCD-B8F8-7C33-8710908BC386}"/>
              </a:ext>
            </a:extLst>
          </p:cNvPr>
          <p:cNvSpPr/>
          <p:nvPr/>
        </p:nvSpPr>
        <p:spPr>
          <a:xfrm>
            <a:off x="2726875" y="3776340"/>
            <a:ext cx="378378" cy="238994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715">
                <a:solidFill>
                  <a:schemeClr val="tx1"/>
                </a:solidFill>
              </a:rPr>
              <a:t>Use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8773C73-6064-15B8-6887-FCBD10FC0AB4}"/>
              </a:ext>
            </a:extLst>
          </p:cNvPr>
          <p:cNvCxnSpPr>
            <a:cxnSpLocks/>
          </p:cNvCxnSpPr>
          <p:nvPr/>
        </p:nvCxnSpPr>
        <p:spPr>
          <a:xfrm>
            <a:off x="3136273" y="3776340"/>
            <a:ext cx="211082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D072C3-35C6-FD61-9064-410EC4B5343D}"/>
              </a:ext>
            </a:extLst>
          </p:cNvPr>
          <p:cNvCxnSpPr>
            <a:cxnSpLocks/>
          </p:cNvCxnSpPr>
          <p:nvPr/>
        </p:nvCxnSpPr>
        <p:spPr>
          <a:xfrm>
            <a:off x="2495770" y="4015334"/>
            <a:ext cx="211082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F18FF54-5A21-E47E-3883-D580782EEFE6}"/>
              </a:ext>
            </a:extLst>
          </p:cNvPr>
          <p:cNvCxnSpPr>
            <a:cxnSpLocks/>
          </p:cNvCxnSpPr>
          <p:nvPr/>
        </p:nvCxnSpPr>
        <p:spPr>
          <a:xfrm>
            <a:off x="1889706" y="4412678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38BFF3B-3ABC-F44C-91A0-A2BFA7510690}"/>
              </a:ext>
            </a:extLst>
          </p:cNvPr>
          <p:cNvCxnSpPr>
            <a:cxnSpLocks/>
          </p:cNvCxnSpPr>
          <p:nvPr/>
        </p:nvCxnSpPr>
        <p:spPr>
          <a:xfrm>
            <a:off x="1283128" y="4978186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773C70D-F06A-84C5-9267-5185CECFF287}"/>
              </a:ext>
            </a:extLst>
          </p:cNvPr>
          <p:cNvSpPr/>
          <p:nvPr/>
        </p:nvSpPr>
        <p:spPr>
          <a:xfrm>
            <a:off x="1527560" y="4412678"/>
            <a:ext cx="378378" cy="56628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5557FC-0013-048A-341D-86010ADCFE27}"/>
              </a:ext>
            </a:extLst>
          </p:cNvPr>
          <p:cNvSpPr/>
          <p:nvPr/>
        </p:nvSpPr>
        <p:spPr>
          <a:xfrm>
            <a:off x="2128867" y="4015334"/>
            <a:ext cx="378378" cy="397343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001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685AEE-4A50-D360-A354-A4E32D8A49DE}"/>
              </a:ext>
            </a:extLst>
          </p:cNvPr>
          <p:cNvSpPr/>
          <p:nvPr/>
        </p:nvSpPr>
        <p:spPr>
          <a:xfrm>
            <a:off x="3324885" y="3466479"/>
            <a:ext cx="378378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1E2F1A-7BE2-231D-9CEC-C3C27F02E49C}"/>
              </a:ext>
            </a:extLst>
          </p:cNvPr>
          <p:cNvCxnSpPr>
            <a:cxnSpLocks/>
          </p:cNvCxnSpPr>
          <p:nvPr/>
        </p:nvCxnSpPr>
        <p:spPr>
          <a:xfrm>
            <a:off x="1713956" y="1920469"/>
            <a:ext cx="0" cy="2445143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A91E34-9D22-50B4-CC99-228075E7A7FF}"/>
              </a:ext>
            </a:extLst>
          </p:cNvPr>
          <p:cNvCxnSpPr>
            <a:cxnSpLocks/>
          </p:cNvCxnSpPr>
          <p:nvPr/>
        </p:nvCxnSpPr>
        <p:spPr>
          <a:xfrm>
            <a:off x="2315263" y="1930844"/>
            <a:ext cx="0" cy="2030294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C0984FF-DF7B-474B-A412-423205DAF72D}"/>
              </a:ext>
            </a:extLst>
          </p:cNvPr>
          <p:cNvCxnSpPr>
            <a:cxnSpLocks/>
          </p:cNvCxnSpPr>
          <p:nvPr/>
        </p:nvCxnSpPr>
        <p:spPr>
          <a:xfrm>
            <a:off x="2913271" y="1920469"/>
            <a:ext cx="0" cy="1802439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81F281D-DABC-BAF4-5742-DCFAC9743131}"/>
              </a:ext>
            </a:extLst>
          </p:cNvPr>
          <p:cNvCxnSpPr>
            <a:cxnSpLocks/>
          </p:cNvCxnSpPr>
          <p:nvPr/>
        </p:nvCxnSpPr>
        <p:spPr>
          <a:xfrm>
            <a:off x="3510677" y="1920469"/>
            <a:ext cx="605" cy="1493109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86ABBCC-0389-474B-C558-C31CFFBB77FF}"/>
              </a:ext>
            </a:extLst>
          </p:cNvPr>
          <p:cNvCxnSpPr>
            <a:cxnSpLocks/>
          </p:cNvCxnSpPr>
          <p:nvPr/>
        </p:nvCxnSpPr>
        <p:spPr>
          <a:xfrm>
            <a:off x="1117109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7ADADF9-E691-88F3-E7FA-497F6E1ED52D}"/>
              </a:ext>
            </a:extLst>
          </p:cNvPr>
          <p:cNvCxnSpPr>
            <a:cxnSpLocks/>
          </p:cNvCxnSpPr>
          <p:nvPr/>
        </p:nvCxnSpPr>
        <p:spPr>
          <a:xfrm>
            <a:off x="351067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B27DF3B-259B-E29F-582E-FE204D967B5C}"/>
              </a:ext>
            </a:extLst>
          </p:cNvPr>
          <p:cNvCxnSpPr>
            <a:cxnSpLocks/>
          </p:cNvCxnSpPr>
          <p:nvPr/>
        </p:nvCxnSpPr>
        <p:spPr>
          <a:xfrm>
            <a:off x="690668" y="5820992"/>
            <a:ext cx="3260017" cy="0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F4B904E-CEE4-541E-4ABB-5CB12BFC5865}"/>
              </a:ext>
            </a:extLst>
          </p:cNvPr>
          <p:cNvCxnSpPr>
            <a:cxnSpLocks/>
          </p:cNvCxnSpPr>
          <p:nvPr/>
        </p:nvCxnSpPr>
        <p:spPr>
          <a:xfrm flipV="1">
            <a:off x="690668" y="2189841"/>
            <a:ext cx="0" cy="3638998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59E1BFC-A54D-6A14-E1E3-5C70736EC516}"/>
              </a:ext>
            </a:extLst>
          </p:cNvPr>
          <p:cNvSpPr txBox="1"/>
          <p:nvPr/>
        </p:nvSpPr>
        <p:spPr>
          <a:xfrm rot="16200000">
            <a:off x="92801" y="4115584"/>
            <a:ext cx="76041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/>
              <a:t>GWP</a:t>
            </a:r>
            <a:r>
              <a:rPr lang="en-GB" sz="1430" baseline="-25000"/>
              <a:t>100</a:t>
            </a:r>
            <a:endParaRPr lang="en-DE" sz="143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33BE494-227A-6A2A-C84C-131F082051CD}"/>
              </a:ext>
            </a:extLst>
          </p:cNvPr>
          <p:cNvCxnSpPr>
            <a:cxnSpLocks/>
          </p:cNvCxnSpPr>
          <p:nvPr/>
        </p:nvCxnSpPr>
        <p:spPr>
          <a:xfrm>
            <a:off x="1713352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270082E-1A24-5B23-6281-E7830DB9CD6F}"/>
              </a:ext>
            </a:extLst>
          </p:cNvPr>
          <p:cNvCxnSpPr>
            <a:cxnSpLocks/>
          </p:cNvCxnSpPr>
          <p:nvPr/>
        </p:nvCxnSpPr>
        <p:spPr>
          <a:xfrm>
            <a:off x="2314658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4135977-C5F4-7889-992C-8A3EE30E5863}"/>
              </a:ext>
            </a:extLst>
          </p:cNvPr>
          <p:cNvCxnSpPr>
            <a:cxnSpLocks/>
          </p:cNvCxnSpPr>
          <p:nvPr/>
        </p:nvCxnSpPr>
        <p:spPr>
          <a:xfrm>
            <a:off x="291266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55">
            <a:extLst>
              <a:ext uri="{FF2B5EF4-FFF2-40B4-BE49-F238E27FC236}">
                <a16:creationId xmlns:a16="http://schemas.microsoft.com/office/drawing/2014/main" id="{375569E2-F99C-70C4-6BFA-380BE72546A9}"/>
              </a:ext>
            </a:extLst>
          </p:cNvPr>
          <p:cNvSpPr/>
          <p:nvPr/>
        </p:nvSpPr>
        <p:spPr>
          <a:xfrm>
            <a:off x="97375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2" name="Freeform 56">
            <a:extLst>
              <a:ext uri="{FF2B5EF4-FFF2-40B4-BE49-F238E27FC236}">
                <a16:creationId xmlns:a16="http://schemas.microsoft.com/office/drawing/2014/main" id="{41C86A81-E49E-1A13-F858-6DACDB44256C}"/>
              </a:ext>
            </a:extLst>
          </p:cNvPr>
          <p:cNvSpPr/>
          <p:nvPr/>
        </p:nvSpPr>
        <p:spPr>
          <a:xfrm>
            <a:off x="97375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3" name="Freeform 57">
            <a:extLst>
              <a:ext uri="{FF2B5EF4-FFF2-40B4-BE49-F238E27FC236}">
                <a16:creationId xmlns:a16="http://schemas.microsoft.com/office/drawing/2014/main" id="{7B6F7DAD-E205-F62A-7AFF-C79FFD71426C}"/>
              </a:ext>
            </a:extLst>
          </p:cNvPr>
          <p:cNvSpPr/>
          <p:nvPr/>
        </p:nvSpPr>
        <p:spPr>
          <a:xfrm>
            <a:off x="97375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4" name="Freeform 58">
            <a:extLst>
              <a:ext uri="{FF2B5EF4-FFF2-40B4-BE49-F238E27FC236}">
                <a16:creationId xmlns:a16="http://schemas.microsoft.com/office/drawing/2014/main" id="{476374FE-E603-7A8C-63C4-E0498EAFB376}"/>
              </a:ext>
            </a:extLst>
          </p:cNvPr>
          <p:cNvSpPr/>
          <p:nvPr/>
        </p:nvSpPr>
        <p:spPr>
          <a:xfrm>
            <a:off x="97375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5" name="Freeform 129">
            <a:extLst>
              <a:ext uri="{FF2B5EF4-FFF2-40B4-BE49-F238E27FC236}">
                <a16:creationId xmlns:a16="http://schemas.microsoft.com/office/drawing/2014/main" id="{ABEC9A5F-A1E7-5137-86F5-476563046684}"/>
              </a:ext>
            </a:extLst>
          </p:cNvPr>
          <p:cNvSpPr/>
          <p:nvPr/>
        </p:nvSpPr>
        <p:spPr>
          <a:xfrm>
            <a:off x="157369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6" name="Freeform 130">
            <a:extLst>
              <a:ext uri="{FF2B5EF4-FFF2-40B4-BE49-F238E27FC236}">
                <a16:creationId xmlns:a16="http://schemas.microsoft.com/office/drawing/2014/main" id="{486026A6-0B24-28F2-3FA8-3E90FEF9450A}"/>
              </a:ext>
            </a:extLst>
          </p:cNvPr>
          <p:cNvSpPr/>
          <p:nvPr/>
        </p:nvSpPr>
        <p:spPr>
          <a:xfrm>
            <a:off x="157369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7" name="Freeform 131">
            <a:extLst>
              <a:ext uri="{FF2B5EF4-FFF2-40B4-BE49-F238E27FC236}">
                <a16:creationId xmlns:a16="http://schemas.microsoft.com/office/drawing/2014/main" id="{69B7D7EC-1F62-2616-C4B4-66DBB8642B61}"/>
              </a:ext>
            </a:extLst>
          </p:cNvPr>
          <p:cNvSpPr/>
          <p:nvPr/>
        </p:nvSpPr>
        <p:spPr>
          <a:xfrm>
            <a:off x="157369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8" name="Freeform 132">
            <a:extLst>
              <a:ext uri="{FF2B5EF4-FFF2-40B4-BE49-F238E27FC236}">
                <a16:creationId xmlns:a16="http://schemas.microsoft.com/office/drawing/2014/main" id="{834CAE83-33C5-2E44-5375-3B05AA72C1B5}"/>
              </a:ext>
            </a:extLst>
          </p:cNvPr>
          <p:cNvSpPr/>
          <p:nvPr/>
        </p:nvSpPr>
        <p:spPr>
          <a:xfrm>
            <a:off x="157369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9" name="Freeform 133">
            <a:extLst>
              <a:ext uri="{FF2B5EF4-FFF2-40B4-BE49-F238E27FC236}">
                <a16:creationId xmlns:a16="http://schemas.microsoft.com/office/drawing/2014/main" id="{5FB207D6-CB33-A857-865F-A90E8A71AF90}"/>
              </a:ext>
            </a:extLst>
          </p:cNvPr>
          <p:cNvSpPr/>
          <p:nvPr/>
        </p:nvSpPr>
        <p:spPr>
          <a:xfrm>
            <a:off x="217363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0" name="Freeform 134">
            <a:extLst>
              <a:ext uri="{FF2B5EF4-FFF2-40B4-BE49-F238E27FC236}">
                <a16:creationId xmlns:a16="http://schemas.microsoft.com/office/drawing/2014/main" id="{915FDA03-57CD-2D0A-5B06-33A95EE7684A}"/>
              </a:ext>
            </a:extLst>
          </p:cNvPr>
          <p:cNvSpPr/>
          <p:nvPr/>
        </p:nvSpPr>
        <p:spPr>
          <a:xfrm>
            <a:off x="217363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1" name="Freeform 135">
            <a:extLst>
              <a:ext uri="{FF2B5EF4-FFF2-40B4-BE49-F238E27FC236}">
                <a16:creationId xmlns:a16="http://schemas.microsoft.com/office/drawing/2014/main" id="{0769B86D-1427-206B-961F-119534DA72F7}"/>
              </a:ext>
            </a:extLst>
          </p:cNvPr>
          <p:cNvSpPr/>
          <p:nvPr/>
        </p:nvSpPr>
        <p:spPr>
          <a:xfrm>
            <a:off x="217363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2" name="Freeform 136">
            <a:extLst>
              <a:ext uri="{FF2B5EF4-FFF2-40B4-BE49-F238E27FC236}">
                <a16:creationId xmlns:a16="http://schemas.microsoft.com/office/drawing/2014/main" id="{AC40C134-7F2C-6A67-209A-75C436B0F021}"/>
              </a:ext>
            </a:extLst>
          </p:cNvPr>
          <p:cNvSpPr/>
          <p:nvPr/>
        </p:nvSpPr>
        <p:spPr>
          <a:xfrm>
            <a:off x="217363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3" name="Freeform 137">
            <a:extLst>
              <a:ext uri="{FF2B5EF4-FFF2-40B4-BE49-F238E27FC236}">
                <a16:creationId xmlns:a16="http://schemas.microsoft.com/office/drawing/2014/main" id="{4B1C49E8-909F-6B47-984B-A3084507E721}"/>
              </a:ext>
            </a:extLst>
          </p:cNvPr>
          <p:cNvSpPr/>
          <p:nvPr/>
        </p:nvSpPr>
        <p:spPr>
          <a:xfrm>
            <a:off x="277357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4" name="Freeform 138">
            <a:extLst>
              <a:ext uri="{FF2B5EF4-FFF2-40B4-BE49-F238E27FC236}">
                <a16:creationId xmlns:a16="http://schemas.microsoft.com/office/drawing/2014/main" id="{5CFF2734-1621-4A40-D7AA-02040FDD2E4C}"/>
              </a:ext>
            </a:extLst>
          </p:cNvPr>
          <p:cNvSpPr/>
          <p:nvPr/>
        </p:nvSpPr>
        <p:spPr>
          <a:xfrm>
            <a:off x="277357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5" name="Freeform 139">
            <a:extLst>
              <a:ext uri="{FF2B5EF4-FFF2-40B4-BE49-F238E27FC236}">
                <a16:creationId xmlns:a16="http://schemas.microsoft.com/office/drawing/2014/main" id="{151EF8B9-4BF2-7B68-3994-76911A7314C7}"/>
              </a:ext>
            </a:extLst>
          </p:cNvPr>
          <p:cNvSpPr/>
          <p:nvPr/>
        </p:nvSpPr>
        <p:spPr>
          <a:xfrm>
            <a:off x="277357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6" name="Freeform 140">
            <a:extLst>
              <a:ext uri="{FF2B5EF4-FFF2-40B4-BE49-F238E27FC236}">
                <a16:creationId xmlns:a16="http://schemas.microsoft.com/office/drawing/2014/main" id="{E22742BB-08CB-5E50-8A36-D25A490789CE}"/>
              </a:ext>
            </a:extLst>
          </p:cNvPr>
          <p:cNvSpPr/>
          <p:nvPr/>
        </p:nvSpPr>
        <p:spPr>
          <a:xfrm>
            <a:off x="277357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7" name="Freeform 141">
            <a:extLst>
              <a:ext uri="{FF2B5EF4-FFF2-40B4-BE49-F238E27FC236}">
                <a16:creationId xmlns:a16="http://schemas.microsoft.com/office/drawing/2014/main" id="{DEE1E80E-009E-03A4-70A6-EF755C508C23}"/>
              </a:ext>
            </a:extLst>
          </p:cNvPr>
          <p:cNvSpPr/>
          <p:nvPr/>
        </p:nvSpPr>
        <p:spPr>
          <a:xfrm>
            <a:off x="3373512" y="122883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8" name="Freeform 142">
            <a:extLst>
              <a:ext uri="{FF2B5EF4-FFF2-40B4-BE49-F238E27FC236}">
                <a16:creationId xmlns:a16="http://schemas.microsoft.com/office/drawing/2014/main" id="{5C1D0109-3BF7-616E-0234-F7A9191BF06F}"/>
              </a:ext>
            </a:extLst>
          </p:cNvPr>
          <p:cNvSpPr/>
          <p:nvPr/>
        </p:nvSpPr>
        <p:spPr>
          <a:xfrm>
            <a:off x="3373512" y="1285615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9" name="Freeform 143">
            <a:extLst>
              <a:ext uri="{FF2B5EF4-FFF2-40B4-BE49-F238E27FC236}">
                <a16:creationId xmlns:a16="http://schemas.microsoft.com/office/drawing/2014/main" id="{17FA17A3-16D4-F8B3-1771-0439D86A6E59}"/>
              </a:ext>
            </a:extLst>
          </p:cNvPr>
          <p:cNvSpPr/>
          <p:nvPr/>
        </p:nvSpPr>
        <p:spPr>
          <a:xfrm>
            <a:off x="3373512" y="1380252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80" name="Freeform 144">
            <a:extLst>
              <a:ext uri="{FF2B5EF4-FFF2-40B4-BE49-F238E27FC236}">
                <a16:creationId xmlns:a16="http://schemas.microsoft.com/office/drawing/2014/main" id="{BDD9CE5F-FCC6-A572-80CE-3711F8E7FFB8}"/>
              </a:ext>
            </a:extLst>
          </p:cNvPr>
          <p:cNvSpPr/>
          <p:nvPr/>
        </p:nvSpPr>
        <p:spPr>
          <a:xfrm>
            <a:off x="3373512" y="1474890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B909CA7-CDF5-1B25-6A88-3C6FBB6142EF}"/>
              </a:ext>
            </a:extLst>
          </p:cNvPr>
          <p:cNvSpPr txBox="1"/>
          <p:nvPr/>
        </p:nvSpPr>
        <p:spPr>
          <a:xfrm>
            <a:off x="80855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2020</a:t>
            </a:r>
            <a:endParaRPr lang="en-DE" sz="1430" i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08C364-964B-F4C4-9388-CA9EC01EEB9F}"/>
              </a:ext>
            </a:extLst>
          </p:cNvPr>
          <p:cNvSpPr txBox="1"/>
          <p:nvPr/>
        </p:nvSpPr>
        <p:spPr>
          <a:xfrm>
            <a:off x="141513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2025</a:t>
            </a:r>
            <a:endParaRPr lang="en-DE" sz="1430" i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62DDA5-4EB4-C837-DEBF-D0BDD5FA3E41}"/>
              </a:ext>
            </a:extLst>
          </p:cNvPr>
          <p:cNvSpPr txBox="1"/>
          <p:nvPr/>
        </p:nvSpPr>
        <p:spPr>
          <a:xfrm>
            <a:off x="2021712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2030</a:t>
            </a:r>
            <a:endParaRPr lang="en-DE" sz="1430" i="1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EE0A9A-009F-11E6-50FE-CCC9AC08E414}"/>
              </a:ext>
            </a:extLst>
          </p:cNvPr>
          <p:cNvSpPr txBox="1"/>
          <p:nvPr/>
        </p:nvSpPr>
        <p:spPr>
          <a:xfrm>
            <a:off x="2628291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2035</a:t>
            </a:r>
            <a:endParaRPr lang="en-DE" sz="1430" i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54D317F-1DBB-A38A-EC71-DF320FD603BE}"/>
              </a:ext>
            </a:extLst>
          </p:cNvPr>
          <p:cNvSpPr txBox="1"/>
          <p:nvPr/>
        </p:nvSpPr>
        <p:spPr>
          <a:xfrm>
            <a:off x="3234870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2040</a:t>
            </a:r>
            <a:endParaRPr lang="en-DE" sz="1430" i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41A54D-3009-6ECC-21FA-69CFDBC92C3E}"/>
              </a:ext>
            </a:extLst>
          </p:cNvPr>
          <p:cNvSpPr txBox="1"/>
          <p:nvPr/>
        </p:nvSpPr>
        <p:spPr>
          <a:xfrm>
            <a:off x="888609" y="902812"/>
            <a:ext cx="694507" cy="185951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databases:</a:t>
            </a:r>
            <a:endParaRPr lang="en-DE" sz="1430" i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46F6B0-3259-7363-869A-6719EEA1BE99}"/>
              </a:ext>
            </a:extLst>
          </p:cNvPr>
          <p:cNvSpPr txBox="1"/>
          <p:nvPr/>
        </p:nvSpPr>
        <p:spPr>
          <a:xfrm rot="18900000">
            <a:off x="723477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71E6328-CB90-47DE-E347-611BFA888129}"/>
              </a:ext>
            </a:extLst>
          </p:cNvPr>
          <p:cNvSpPr txBox="1"/>
          <p:nvPr/>
        </p:nvSpPr>
        <p:spPr>
          <a:xfrm rot="18900000">
            <a:off x="1325001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AC4A02-A3D7-FAF7-19A5-A2BB14AB1EC3}"/>
              </a:ext>
            </a:extLst>
          </p:cNvPr>
          <p:cNvSpPr txBox="1"/>
          <p:nvPr/>
        </p:nvSpPr>
        <p:spPr>
          <a:xfrm rot="18900000">
            <a:off x="1926525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BCF57A8-4F3F-04AF-6B90-195C0EB919BE}"/>
              </a:ext>
            </a:extLst>
          </p:cNvPr>
          <p:cNvSpPr txBox="1"/>
          <p:nvPr/>
        </p:nvSpPr>
        <p:spPr>
          <a:xfrm rot="18900000">
            <a:off x="2528049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FD8E22D-3FE3-F92F-294A-66EDCD24CC21}"/>
              </a:ext>
            </a:extLst>
          </p:cNvPr>
          <p:cNvSpPr txBox="1"/>
          <p:nvPr/>
        </p:nvSpPr>
        <p:spPr>
          <a:xfrm rot="18900000">
            <a:off x="3129573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2040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64C1C90-142F-7BDC-E74A-EE8F3A252DE3}"/>
              </a:ext>
            </a:extLst>
          </p:cNvPr>
          <p:cNvSpPr/>
          <p:nvPr/>
        </p:nvSpPr>
        <p:spPr>
          <a:xfrm>
            <a:off x="3321912" y="5338328"/>
            <a:ext cx="377530" cy="480436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BFC2BE6-38C8-4060-9472-1F500B96E719}"/>
              </a:ext>
            </a:extLst>
          </p:cNvPr>
          <p:cNvSpPr/>
          <p:nvPr/>
        </p:nvSpPr>
        <p:spPr>
          <a:xfrm>
            <a:off x="3321912" y="4549527"/>
            <a:ext cx="377530" cy="78880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GB" sz="910">
                <a:solidFill>
                  <a:schemeClr val="tx1"/>
                </a:solidFill>
              </a:rPr>
              <a:t>U</a:t>
            </a:r>
            <a:r>
              <a:rPr lang="en-DE" sz="91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C723186-47F5-1C49-DDC4-6F38A60083A7}"/>
              </a:ext>
            </a:extLst>
          </p:cNvPr>
          <p:cNvSpPr/>
          <p:nvPr/>
        </p:nvSpPr>
        <p:spPr>
          <a:xfrm>
            <a:off x="3321912" y="4239666"/>
            <a:ext cx="377530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AB115AD-496A-F190-EB1F-5EC3B7C400ED}"/>
              </a:ext>
            </a:extLst>
          </p:cNvPr>
          <p:cNvSpPr/>
          <p:nvPr/>
        </p:nvSpPr>
        <p:spPr>
          <a:xfrm>
            <a:off x="3261413" y="4093203"/>
            <a:ext cx="515860" cy="1720129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59CCF7-4493-5EF3-9811-38541D91CAE0}"/>
              </a:ext>
            </a:extLst>
          </p:cNvPr>
          <p:cNvSpPr/>
          <p:nvPr/>
        </p:nvSpPr>
        <p:spPr>
          <a:xfrm>
            <a:off x="928344" y="3079100"/>
            <a:ext cx="377530" cy="1904751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EBC7E38-A8C9-4048-ED8B-375D81F4EA17}"/>
              </a:ext>
            </a:extLst>
          </p:cNvPr>
          <p:cNvSpPr/>
          <p:nvPr/>
        </p:nvSpPr>
        <p:spPr>
          <a:xfrm>
            <a:off x="928344" y="2618640"/>
            <a:ext cx="377530" cy="46444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6CA90DD-3FCA-D49B-FF68-91476DDF1298}"/>
              </a:ext>
            </a:extLst>
          </p:cNvPr>
          <p:cNvSpPr/>
          <p:nvPr/>
        </p:nvSpPr>
        <p:spPr>
          <a:xfrm>
            <a:off x="888609" y="2589018"/>
            <a:ext cx="454385" cy="23820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BC8AC59-B51C-B167-21A2-5D13E7378D9B}"/>
              </a:ext>
            </a:extLst>
          </p:cNvPr>
          <p:cNvCxnSpPr>
            <a:cxnSpLocks/>
          </p:cNvCxnSpPr>
          <p:nvPr/>
        </p:nvCxnSpPr>
        <p:spPr>
          <a:xfrm>
            <a:off x="1117715" y="1920469"/>
            <a:ext cx="0" cy="3014770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ADA43C8-8479-6704-FA55-86670D419EA5}"/>
              </a:ext>
            </a:extLst>
          </p:cNvPr>
          <p:cNvSpPr/>
          <p:nvPr/>
        </p:nvSpPr>
        <p:spPr>
          <a:xfrm>
            <a:off x="928344" y="4978959"/>
            <a:ext cx="377530" cy="841578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101" name="Freeform: Shape 2">
            <a:extLst>
              <a:ext uri="{FF2B5EF4-FFF2-40B4-BE49-F238E27FC236}">
                <a16:creationId xmlns:a16="http://schemas.microsoft.com/office/drawing/2014/main" id="{69E57126-9F7D-6FBE-CA77-A27DFA82F666}"/>
              </a:ext>
            </a:extLst>
          </p:cNvPr>
          <p:cNvSpPr/>
          <p:nvPr/>
        </p:nvSpPr>
        <p:spPr>
          <a:xfrm>
            <a:off x="10571398" y="4139494"/>
            <a:ext cx="694890" cy="428849"/>
          </a:xfrm>
          <a:custGeom>
            <a:avLst/>
            <a:gdLst>
              <a:gd name="connsiteX0" fmla="*/ 748609 w 876503"/>
              <a:gd name="connsiteY0" fmla="*/ 237030 h 533333"/>
              <a:gd name="connsiteX1" fmla="*/ 677172 w 876503"/>
              <a:gd name="connsiteY1" fmla="*/ 120825 h 533333"/>
              <a:gd name="connsiteX2" fmla="*/ 540964 w 876503"/>
              <a:gd name="connsiteY2" fmla="*/ 92250 h 533333"/>
              <a:gd name="connsiteX3" fmla="*/ 371353 w 876503"/>
              <a:gd name="connsiteY3" fmla="*/ 0 h 533333"/>
              <a:gd name="connsiteX4" fmla="*/ 324747 w 876503"/>
              <a:gd name="connsiteY4" fmla="*/ 5468 h 533333"/>
              <a:gd name="connsiteX5" fmla="*/ 170442 w 876503"/>
              <a:gd name="connsiteY5" fmla="*/ 176965 h 533333"/>
              <a:gd name="connsiteX6" fmla="*/ 34234 w 876503"/>
              <a:gd name="connsiteY6" fmla="*/ 247450 h 533333"/>
              <a:gd name="connsiteX7" fmla="*/ 16137 w 876503"/>
              <a:gd name="connsiteY7" fmla="*/ 430330 h 533333"/>
              <a:gd name="connsiteX8" fmla="*/ 165679 w 876503"/>
              <a:gd name="connsiteY8" fmla="*/ 532248 h 533333"/>
              <a:gd name="connsiteX9" fmla="*/ 219210 w 876503"/>
              <a:gd name="connsiteY9" fmla="*/ 532248 h 533333"/>
              <a:gd name="connsiteX10" fmla="*/ 200160 w 876503"/>
              <a:gd name="connsiteY10" fmla="*/ 513198 h 533333"/>
              <a:gd name="connsiteX11" fmla="*/ 166194 w 876503"/>
              <a:gd name="connsiteY11" fmla="*/ 513198 h 533333"/>
              <a:gd name="connsiteX12" fmla="*/ 33482 w 876503"/>
              <a:gd name="connsiteY12" fmla="*/ 422663 h 533333"/>
              <a:gd name="connsiteX13" fmla="*/ 49522 w 876503"/>
              <a:gd name="connsiteY13" fmla="*/ 258833 h 533333"/>
              <a:gd name="connsiteX14" fmla="*/ 171061 w 876503"/>
              <a:gd name="connsiteY14" fmla="*/ 196091 h 533333"/>
              <a:gd name="connsiteX15" fmla="*/ 186882 w 876503"/>
              <a:gd name="connsiteY15" fmla="*/ 195520 h 533333"/>
              <a:gd name="connsiteX16" fmla="*/ 189225 w 876503"/>
              <a:gd name="connsiteY16" fmla="*/ 179861 h 533333"/>
              <a:gd name="connsiteX17" fmla="*/ 329167 w 876503"/>
              <a:gd name="connsiteY17" fmla="*/ 24022 h 533333"/>
              <a:gd name="connsiteX18" fmla="*/ 371315 w 876503"/>
              <a:gd name="connsiteY18" fmla="*/ 19003 h 533333"/>
              <a:gd name="connsiteX19" fmla="*/ 524972 w 876503"/>
              <a:gd name="connsiteY19" fmla="*/ 102623 h 533333"/>
              <a:gd name="connsiteX20" fmla="*/ 532021 w 876503"/>
              <a:gd name="connsiteY20" fmla="*/ 113414 h 533333"/>
              <a:gd name="connsiteX21" fmla="*/ 544660 w 876503"/>
              <a:gd name="connsiteY21" fmla="*/ 110881 h 533333"/>
              <a:gd name="connsiteX22" fmla="*/ 665952 w 876503"/>
              <a:gd name="connsiteY22" fmla="*/ 136208 h 533333"/>
              <a:gd name="connsiteX23" fmla="*/ 729769 w 876503"/>
              <a:gd name="connsiteY23" fmla="*/ 240097 h 533333"/>
              <a:gd name="connsiteX24" fmla="*/ 732007 w 876503"/>
              <a:gd name="connsiteY24" fmla="*/ 253803 h 533333"/>
              <a:gd name="connsiteX25" fmla="*/ 745743 w 876503"/>
              <a:gd name="connsiteY25" fmla="*/ 255861 h 533333"/>
              <a:gd name="connsiteX26" fmla="*/ 856127 w 876503"/>
              <a:gd name="connsiteY26" fmla="*/ 402675 h 533333"/>
              <a:gd name="connsiteX27" fmla="*/ 731455 w 876503"/>
              <a:gd name="connsiteY27" fmla="*/ 514284 h 533333"/>
              <a:gd name="connsiteX28" fmla="*/ 675076 w 876503"/>
              <a:gd name="connsiteY28" fmla="*/ 514284 h 533333"/>
              <a:gd name="connsiteX29" fmla="*/ 656026 w 876503"/>
              <a:gd name="connsiteY29" fmla="*/ 533334 h 533333"/>
              <a:gd name="connsiteX30" fmla="*/ 731465 w 876503"/>
              <a:gd name="connsiteY30" fmla="*/ 533334 h 533333"/>
              <a:gd name="connsiteX31" fmla="*/ 876452 w 876503"/>
              <a:gd name="connsiteY31" fmla="*/ 380576 h 533333"/>
              <a:gd name="connsiteX32" fmla="*/ 748609 w 876503"/>
              <a:gd name="connsiteY32" fmla="*/ 237030 h 53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76503" h="533333">
                <a:moveTo>
                  <a:pt x="748609" y="237030"/>
                </a:moveTo>
                <a:cubicBezTo>
                  <a:pt x="741033" y="190397"/>
                  <a:pt x="715362" y="148638"/>
                  <a:pt x="677172" y="120825"/>
                </a:cubicBezTo>
                <a:cubicBezTo>
                  <a:pt x="637582" y="93087"/>
                  <a:pt x="588364" y="82761"/>
                  <a:pt x="540964" y="92250"/>
                </a:cubicBezTo>
                <a:cubicBezTo>
                  <a:pt x="503575" y="34893"/>
                  <a:pt x="439819" y="217"/>
                  <a:pt x="371353" y="0"/>
                </a:cubicBezTo>
                <a:cubicBezTo>
                  <a:pt x="355656" y="-27"/>
                  <a:pt x="340012" y="1808"/>
                  <a:pt x="324747" y="5468"/>
                </a:cubicBezTo>
                <a:cubicBezTo>
                  <a:pt x="243604" y="26566"/>
                  <a:pt x="182884" y="94053"/>
                  <a:pt x="170442" y="176965"/>
                </a:cubicBezTo>
                <a:cubicBezTo>
                  <a:pt x="116767" y="178846"/>
                  <a:pt x="66769" y="204718"/>
                  <a:pt x="34234" y="247450"/>
                </a:cubicBezTo>
                <a:cubicBezTo>
                  <a:pt x="-3752" y="300906"/>
                  <a:pt x="-10635" y="370466"/>
                  <a:pt x="16137" y="430330"/>
                </a:cubicBezTo>
                <a:cubicBezTo>
                  <a:pt x="43445" y="489221"/>
                  <a:pt x="100881" y="528366"/>
                  <a:pt x="165679" y="532248"/>
                </a:cubicBezTo>
                <a:lnTo>
                  <a:pt x="219210" y="532248"/>
                </a:lnTo>
                <a:lnTo>
                  <a:pt x="200160" y="513198"/>
                </a:lnTo>
                <a:lnTo>
                  <a:pt x="166194" y="513198"/>
                </a:lnTo>
                <a:cubicBezTo>
                  <a:pt x="108730" y="509554"/>
                  <a:pt x="57839" y="474836"/>
                  <a:pt x="33482" y="422663"/>
                </a:cubicBezTo>
                <a:cubicBezTo>
                  <a:pt x="9650" y="369031"/>
                  <a:pt x="15741" y="306823"/>
                  <a:pt x="49522" y="258833"/>
                </a:cubicBezTo>
                <a:cubicBezTo>
                  <a:pt x="78693" y="220891"/>
                  <a:pt x="123235" y="197897"/>
                  <a:pt x="171061" y="196091"/>
                </a:cubicBezTo>
                <a:lnTo>
                  <a:pt x="186882" y="195520"/>
                </a:lnTo>
                <a:lnTo>
                  <a:pt x="189225" y="179861"/>
                </a:lnTo>
                <a:cubicBezTo>
                  <a:pt x="200330" y="104519"/>
                  <a:pt x="255449" y="43139"/>
                  <a:pt x="329167" y="24022"/>
                </a:cubicBezTo>
                <a:cubicBezTo>
                  <a:pt x="342968" y="20690"/>
                  <a:pt x="357117" y="19005"/>
                  <a:pt x="371315" y="19003"/>
                </a:cubicBezTo>
                <a:cubicBezTo>
                  <a:pt x="433395" y="19035"/>
                  <a:pt x="491234" y="50511"/>
                  <a:pt x="524972" y="102623"/>
                </a:cubicBezTo>
                <a:lnTo>
                  <a:pt x="532021" y="113414"/>
                </a:lnTo>
                <a:lnTo>
                  <a:pt x="544660" y="110881"/>
                </a:lnTo>
                <a:cubicBezTo>
                  <a:pt x="586853" y="102441"/>
                  <a:pt x="630662" y="111589"/>
                  <a:pt x="665952" y="136208"/>
                </a:cubicBezTo>
                <a:cubicBezTo>
                  <a:pt x="700001" y="161151"/>
                  <a:pt x="722913" y="198450"/>
                  <a:pt x="729769" y="240097"/>
                </a:cubicBezTo>
                <a:lnTo>
                  <a:pt x="732007" y="253803"/>
                </a:lnTo>
                <a:lnTo>
                  <a:pt x="745743" y="255861"/>
                </a:lnTo>
                <a:cubicBezTo>
                  <a:pt x="816766" y="265921"/>
                  <a:pt x="866186" y="331652"/>
                  <a:pt x="856127" y="402675"/>
                </a:cubicBezTo>
                <a:cubicBezTo>
                  <a:pt x="847262" y="465258"/>
                  <a:pt x="794633" y="512372"/>
                  <a:pt x="731455" y="514284"/>
                </a:cubicBezTo>
                <a:lnTo>
                  <a:pt x="675076" y="514284"/>
                </a:lnTo>
                <a:lnTo>
                  <a:pt x="656026" y="533334"/>
                </a:lnTo>
                <a:lnTo>
                  <a:pt x="731465" y="533334"/>
                </a:lnTo>
                <a:cubicBezTo>
                  <a:pt x="813684" y="531188"/>
                  <a:pt x="878598" y="462796"/>
                  <a:pt x="876452" y="380576"/>
                </a:cubicBezTo>
                <a:cubicBezTo>
                  <a:pt x="874557" y="307949"/>
                  <a:pt x="820533" y="247289"/>
                  <a:pt x="748609" y="237030"/>
                </a:cubicBezTo>
                <a:close/>
              </a:path>
            </a:pathLst>
          </a:custGeom>
          <a:solidFill>
            <a:srgbClr val="7A6F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02" name="Graphic 101" descr="Wireless with solid fill">
            <a:extLst>
              <a:ext uri="{FF2B5EF4-FFF2-40B4-BE49-F238E27FC236}">
                <a16:creationId xmlns:a16="http://schemas.microsoft.com/office/drawing/2014/main" id="{D62BB432-8C95-9D62-8FED-C9AE20AECD2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 rot="2823993">
            <a:off x="10662396" y="4207450"/>
            <a:ext cx="483913" cy="459324"/>
          </a:xfrm>
          <a:prstGeom prst="rect">
            <a:avLst/>
          </a:prstGeom>
        </p:spPr>
      </p:pic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F48B543C-CABF-F870-A7D4-89E80021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6574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351301-6AD9-362B-87E8-693D7ABB7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858052-9F3E-5080-4D47-EB3712204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Dds Autumn School 2025</a:t>
            </a:r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34A41-E8BD-ECC4-7D5D-32429F7F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9</a:t>
            </a:fld>
            <a:endParaRPr lang="en-GB" noProof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A1437AD-95E0-FECB-CB64-738E2536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Time-explicit LCA: </a:t>
            </a:r>
            <a:r>
              <a:rPr lang="en-GB" b="0" i="1"/>
              <a:t>“Temporal distribution + evolution”</a:t>
            </a:r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D8F7E6-5F50-0922-A65F-E535D657C057}"/>
              </a:ext>
            </a:extLst>
          </p:cNvPr>
          <p:cNvSpPr/>
          <p:nvPr/>
        </p:nvSpPr>
        <p:spPr>
          <a:xfrm>
            <a:off x="2726875" y="3776340"/>
            <a:ext cx="378378" cy="238994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715">
                <a:solidFill>
                  <a:schemeClr val="tx1"/>
                </a:solidFill>
              </a:rPr>
              <a:t>Use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009D062-D244-98D8-8EE9-9624A0AACF22}"/>
              </a:ext>
            </a:extLst>
          </p:cNvPr>
          <p:cNvCxnSpPr>
            <a:cxnSpLocks/>
          </p:cNvCxnSpPr>
          <p:nvPr/>
        </p:nvCxnSpPr>
        <p:spPr>
          <a:xfrm>
            <a:off x="3136273" y="3776340"/>
            <a:ext cx="211082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CA92466-5648-0879-C622-898B8D5388AF}"/>
              </a:ext>
            </a:extLst>
          </p:cNvPr>
          <p:cNvCxnSpPr>
            <a:cxnSpLocks/>
          </p:cNvCxnSpPr>
          <p:nvPr/>
        </p:nvCxnSpPr>
        <p:spPr>
          <a:xfrm>
            <a:off x="2495770" y="4015334"/>
            <a:ext cx="211082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97E6B0-574E-0180-6D23-583A84837955}"/>
              </a:ext>
            </a:extLst>
          </p:cNvPr>
          <p:cNvCxnSpPr>
            <a:cxnSpLocks/>
          </p:cNvCxnSpPr>
          <p:nvPr/>
        </p:nvCxnSpPr>
        <p:spPr>
          <a:xfrm>
            <a:off x="1889706" y="4412678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D29A6F-7510-3ED9-DB24-D338F8736AF7}"/>
              </a:ext>
            </a:extLst>
          </p:cNvPr>
          <p:cNvCxnSpPr>
            <a:cxnSpLocks/>
          </p:cNvCxnSpPr>
          <p:nvPr/>
        </p:nvCxnSpPr>
        <p:spPr>
          <a:xfrm>
            <a:off x="1283128" y="4978186"/>
            <a:ext cx="294916" cy="0"/>
          </a:xfrm>
          <a:prstGeom prst="line">
            <a:avLst/>
          </a:prstGeom>
          <a:ln w="18161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3BAA000-E688-59FF-BAA9-184331CB9853}"/>
              </a:ext>
            </a:extLst>
          </p:cNvPr>
          <p:cNvSpPr/>
          <p:nvPr/>
        </p:nvSpPr>
        <p:spPr>
          <a:xfrm>
            <a:off x="1527560" y="4412678"/>
            <a:ext cx="378378" cy="56628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84A210-C6FF-3BE7-385C-D96B8F025B43}"/>
              </a:ext>
            </a:extLst>
          </p:cNvPr>
          <p:cNvSpPr/>
          <p:nvPr/>
        </p:nvSpPr>
        <p:spPr>
          <a:xfrm>
            <a:off x="2128867" y="4015334"/>
            <a:ext cx="378378" cy="397343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001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8AA537F-9620-9AEF-97C6-7F5FD7DB17D9}"/>
              </a:ext>
            </a:extLst>
          </p:cNvPr>
          <p:cNvSpPr/>
          <p:nvPr/>
        </p:nvSpPr>
        <p:spPr>
          <a:xfrm>
            <a:off x="3324885" y="3466479"/>
            <a:ext cx="378378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2ABEEEA-EAC3-7017-78BD-C78313504D14}"/>
              </a:ext>
            </a:extLst>
          </p:cNvPr>
          <p:cNvCxnSpPr>
            <a:cxnSpLocks/>
          </p:cNvCxnSpPr>
          <p:nvPr/>
        </p:nvCxnSpPr>
        <p:spPr>
          <a:xfrm>
            <a:off x="1713956" y="1920469"/>
            <a:ext cx="0" cy="2445143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F9EE56-A23B-BB03-7AD0-D537252C12D8}"/>
              </a:ext>
            </a:extLst>
          </p:cNvPr>
          <p:cNvCxnSpPr>
            <a:cxnSpLocks/>
          </p:cNvCxnSpPr>
          <p:nvPr/>
        </p:nvCxnSpPr>
        <p:spPr>
          <a:xfrm>
            <a:off x="2315263" y="1930844"/>
            <a:ext cx="0" cy="2030294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AC4EFF0-4A19-FA01-FB2F-CE047FFAF43C}"/>
              </a:ext>
            </a:extLst>
          </p:cNvPr>
          <p:cNvCxnSpPr>
            <a:cxnSpLocks/>
          </p:cNvCxnSpPr>
          <p:nvPr/>
        </p:nvCxnSpPr>
        <p:spPr>
          <a:xfrm>
            <a:off x="2913271" y="1920469"/>
            <a:ext cx="0" cy="1802439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202FD0-2C11-0469-EEC6-C4F426213BFD}"/>
              </a:ext>
            </a:extLst>
          </p:cNvPr>
          <p:cNvCxnSpPr>
            <a:cxnSpLocks/>
          </p:cNvCxnSpPr>
          <p:nvPr/>
        </p:nvCxnSpPr>
        <p:spPr>
          <a:xfrm>
            <a:off x="3510677" y="1920469"/>
            <a:ext cx="605" cy="1493109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C779F-1A35-7A81-6B28-0FC6650A4643}"/>
              </a:ext>
            </a:extLst>
          </p:cNvPr>
          <p:cNvCxnSpPr>
            <a:cxnSpLocks/>
          </p:cNvCxnSpPr>
          <p:nvPr/>
        </p:nvCxnSpPr>
        <p:spPr>
          <a:xfrm>
            <a:off x="1117109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3E43F5-1BB7-A511-53F6-D1686B163F6D}"/>
              </a:ext>
            </a:extLst>
          </p:cNvPr>
          <p:cNvCxnSpPr>
            <a:cxnSpLocks/>
          </p:cNvCxnSpPr>
          <p:nvPr/>
        </p:nvCxnSpPr>
        <p:spPr>
          <a:xfrm>
            <a:off x="351067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4C38D33-8498-89D8-CF63-ECC6B33F0EFA}"/>
              </a:ext>
            </a:extLst>
          </p:cNvPr>
          <p:cNvCxnSpPr>
            <a:cxnSpLocks/>
          </p:cNvCxnSpPr>
          <p:nvPr/>
        </p:nvCxnSpPr>
        <p:spPr>
          <a:xfrm>
            <a:off x="690668" y="5820992"/>
            <a:ext cx="3260017" cy="0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D04ACE1-7002-5BE6-92B3-075346194331}"/>
              </a:ext>
            </a:extLst>
          </p:cNvPr>
          <p:cNvCxnSpPr>
            <a:cxnSpLocks/>
          </p:cNvCxnSpPr>
          <p:nvPr/>
        </p:nvCxnSpPr>
        <p:spPr>
          <a:xfrm flipV="1">
            <a:off x="690668" y="2189841"/>
            <a:ext cx="0" cy="3638998"/>
          </a:xfrm>
          <a:prstGeom prst="straightConnector1">
            <a:avLst/>
          </a:prstGeom>
          <a:ln w="18161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0A4C6DC-D10B-1305-1C38-4805C6803DAA}"/>
              </a:ext>
            </a:extLst>
          </p:cNvPr>
          <p:cNvSpPr txBox="1"/>
          <p:nvPr/>
        </p:nvSpPr>
        <p:spPr>
          <a:xfrm rot="16200000">
            <a:off x="92801" y="4115584"/>
            <a:ext cx="760414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/>
              <a:t>GWP</a:t>
            </a:r>
            <a:r>
              <a:rPr lang="en-GB" sz="1430" baseline="-25000"/>
              <a:t>100</a:t>
            </a:r>
            <a:endParaRPr lang="en-DE" sz="143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93E6BFE-DD30-5EB3-6AB1-DAD13BEF5A15}"/>
              </a:ext>
            </a:extLst>
          </p:cNvPr>
          <p:cNvCxnSpPr>
            <a:cxnSpLocks/>
          </p:cNvCxnSpPr>
          <p:nvPr/>
        </p:nvCxnSpPr>
        <p:spPr>
          <a:xfrm>
            <a:off x="1713352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21A04F-35C9-E969-710C-6CBC4CC52ABD}"/>
              </a:ext>
            </a:extLst>
          </p:cNvPr>
          <p:cNvCxnSpPr>
            <a:cxnSpLocks/>
          </p:cNvCxnSpPr>
          <p:nvPr/>
        </p:nvCxnSpPr>
        <p:spPr>
          <a:xfrm>
            <a:off x="2314658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6A6E74D-8E4A-5643-98CA-769A886FC6DD}"/>
              </a:ext>
            </a:extLst>
          </p:cNvPr>
          <p:cNvCxnSpPr>
            <a:cxnSpLocks/>
          </p:cNvCxnSpPr>
          <p:nvPr/>
        </p:nvCxnSpPr>
        <p:spPr>
          <a:xfrm>
            <a:off x="2912667" y="5823092"/>
            <a:ext cx="0" cy="70200"/>
          </a:xfrm>
          <a:prstGeom prst="line">
            <a:avLst/>
          </a:prstGeom>
          <a:ln w="20431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reeform 55">
            <a:extLst>
              <a:ext uri="{FF2B5EF4-FFF2-40B4-BE49-F238E27FC236}">
                <a16:creationId xmlns:a16="http://schemas.microsoft.com/office/drawing/2014/main" id="{BF58E581-13D1-008B-C2D1-96BAF122DF66}"/>
              </a:ext>
            </a:extLst>
          </p:cNvPr>
          <p:cNvSpPr/>
          <p:nvPr/>
        </p:nvSpPr>
        <p:spPr>
          <a:xfrm>
            <a:off x="97375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2" name="Freeform 56">
            <a:extLst>
              <a:ext uri="{FF2B5EF4-FFF2-40B4-BE49-F238E27FC236}">
                <a16:creationId xmlns:a16="http://schemas.microsoft.com/office/drawing/2014/main" id="{E2DE0343-174B-455C-70B2-F63F1F1C0188}"/>
              </a:ext>
            </a:extLst>
          </p:cNvPr>
          <p:cNvSpPr/>
          <p:nvPr/>
        </p:nvSpPr>
        <p:spPr>
          <a:xfrm>
            <a:off x="97375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3" name="Freeform 57">
            <a:extLst>
              <a:ext uri="{FF2B5EF4-FFF2-40B4-BE49-F238E27FC236}">
                <a16:creationId xmlns:a16="http://schemas.microsoft.com/office/drawing/2014/main" id="{C0B57BE6-4A51-F9DE-A8BF-AF6C5383310D}"/>
              </a:ext>
            </a:extLst>
          </p:cNvPr>
          <p:cNvSpPr/>
          <p:nvPr/>
        </p:nvSpPr>
        <p:spPr>
          <a:xfrm>
            <a:off x="97375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4" name="Freeform 58">
            <a:extLst>
              <a:ext uri="{FF2B5EF4-FFF2-40B4-BE49-F238E27FC236}">
                <a16:creationId xmlns:a16="http://schemas.microsoft.com/office/drawing/2014/main" id="{9690512C-1160-69C3-6FD5-BA3E28C5CE6D}"/>
              </a:ext>
            </a:extLst>
          </p:cNvPr>
          <p:cNvSpPr/>
          <p:nvPr/>
        </p:nvSpPr>
        <p:spPr>
          <a:xfrm>
            <a:off x="97375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5" name="Freeform 129">
            <a:extLst>
              <a:ext uri="{FF2B5EF4-FFF2-40B4-BE49-F238E27FC236}">
                <a16:creationId xmlns:a16="http://schemas.microsoft.com/office/drawing/2014/main" id="{2C766CA9-D0D9-6DAA-B227-722EA15A40D1}"/>
              </a:ext>
            </a:extLst>
          </p:cNvPr>
          <p:cNvSpPr/>
          <p:nvPr/>
        </p:nvSpPr>
        <p:spPr>
          <a:xfrm>
            <a:off x="1573693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6" name="Freeform 130">
            <a:extLst>
              <a:ext uri="{FF2B5EF4-FFF2-40B4-BE49-F238E27FC236}">
                <a16:creationId xmlns:a16="http://schemas.microsoft.com/office/drawing/2014/main" id="{25415468-E0A9-B557-9DC6-76882CE635C9}"/>
              </a:ext>
            </a:extLst>
          </p:cNvPr>
          <p:cNvSpPr/>
          <p:nvPr/>
        </p:nvSpPr>
        <p:spPr>
          <a:xfrm>
            <a:off x="1573693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7" name="Freeform 131">
            <a:extLst>
              <a:ext uri="{FF2B5EF4-FFF2-40B4-BE49-F238E27FC236}">
                <a16:creationId xmlns:a16="http://schemas.microsoft.com/office/drawing/2014/main" id="{68D97658-4FD1-D511-A47F-27B4204A26D7}"/>
              </a:ext>
            </a:extLst>
          </p:cNvPr>
          <p:cNvSpPr/>
          <p:nvPr/>
        </p:nvSpPr>
        <p:spPr>
          <a:xfrm>
            <a:off x="1573693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8" name="Freeform 132">
            <a:extLst>
              <a:ext uri="{FF2B5EF4-FFF2-40B4-BE49-F238E27FC236}">
                <a16:creationId xmlns:a16="http://schemas.microsoft.com/office/drawing/2014/main" id="{1206DB09-C076-FE3B-E271-3E237F6FDE3A}"/>
              </a:ext>
            </a:extLst>
          </p:cNvPr>
          <p:cNvSpPr/>
          <p:nvPr/>
        </p:nvSpPr>
        <p:spPr>
          <a:xfrm>
            <a:off x="1573693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69" name="Freeform 133">
            <a:extLst>
              <a:ext uri="{FF2B5EF4-FFF2-40B4-BE49-F238E27FC236}">
                <a16:creationId xmlns:a16="http://schemas.microsoft.com/office/drawing/2014/main" id="{442C7F11-B5AB-7EE4-0E58-4609CA4269F5}"/>
              </a:ext>
            </a:extLst>
          </p:cNvPr>
          <p:cNvSpPr/>
          <p:nvPr/>
        </p:nvSpPr>
        <p:spPr>
          <a:xfrm>
            <a:off x="217363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0" name="Freeform 134">
            <a:extLst>
              <a:ext uri="{FF2B5EF4-FFF2-40B4-BE49-F238E27FC236}">
                <a16:creationId xmlns:a16="http://schemas.microsoft.com/office/drawing/2014/main" id="{C5EEEFA0-0D87-2826-DF84-378463E535B5}"/>
              </a:ext>
            </a:extLst>
          </p:cNvPr>
          <p:cNvSpPr/>
          <p:nvPr/>
        </p:nvSpPr>
        <p:spPr>
          <a:xfrm>
            <a:off x="217363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1" name="Freeform 135">
            <a:extLst>
              <a:ext uri="{FF2B5EF4-FFF2-40B4-BE49-F238E27FC236}">
                <a16:creationId xmlns:a16="http://schemas.microsoft.com/office/drawing/2014/main" id="{31B0EB8E-DE19-E101-03D0-8C25F845C98E}"/>
              </a:ext>
            </a:extLst>
          </p:cNvPr>
          <p:cNvSpPr/>
          <p:nvPr/>
        </p:nvSpPr>
        <p:spPr>
          <a:xfrm>
            <a:off x="217363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2" name="Freeform 136">
            <a:extLst>
              <a:ext uri="{FF2B5EF4-FFF2-40B4-BE49-F238E27FC236}">
                <a16:creationId xmlns:a16="http://schemas.microsoft.com/office/drawing/2014/main" id="{2A1FA2F2-C085-9039-1835-E4DA3C420E5D}"/>
              </a:ext>
            </a:extLst>
          </p:cNvPr>
          <p:cNvSpPr/>
          <p:nvPr/>
        </p:nvSpPr>
        <p:spPr>
          <a:xfrm>
            <a:off x="217363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3" name="Freeform 137">
            <a:extLst>
              <a:ext uri="{FF2B5EF4-FFF2-40B4-BE49-F238E27FC236}">
                <a16:creationId xmlns:a16="http://schemas.microsoft.com/office/drawing/2014/main" id="{0521E667-F908-2CEC-8A05-3DCEC89BE2D4}"/>
              </a:ext>
            </a:extLst>
          </p:cNvPr>
          <p:cNvSpPr/>
          <p:nvPr/>
        </p:nvSpPr>
        <p:spPr>
          <a:xfrm>
            <a:off x="2773572" y="122881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4" name="Freeform 138">
            <a:extLst>
              <a:ext uri="{FF2B5EF4-FFF2-40B4-BE49-F238E27FC236}">
                <a16:creationId xmlns:a16="http://schemas.microsoft.com/office/drawing/2014/main" id="{3C1FC0FB-8E65-CEFE-1F1E-D918651111EB}"/>
              </a:ext>
            </a:extLst>
          </p:cNvPr>
          <p:cNvSpPr/>
          <p:nvPr/>
        </p:nvSpPr>
        <p:spPr>
          <a:xfrm>
            <a:off x="2773572" y="1285603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5" name="Freeform 139">
            <a:extLst>
              <a:ext uri="{FF2B5EF4-FFF2-40B4-BE49-F238E27FC236}">
                <a16:creationId xmlns:a16="http://schemas.microsoft.com/office/drawing/2014/main" id="{D103C3FC-FFB1-C59B-75C9-90991192CDC9}"/>
              </a:ext>
            </a:extLst>
          </p:cNvPr>
          <p:cNvSpPr/>
          <p:nvPr/>
        </p:nvSpPr>
        <p:spPr>
          <a:xfrm>
            <a:off x="2773572" y="1380240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6" name="Freeform 140">
            <a:extLst>
              <a:ext uri="{FF2B5EF4-FFF2-40B4-BE49-F238E27FC236}">
                <a16:creationId xmlns:a16="http://schemas.microsoft.com/office/drawing/2014/main" id="{537C28DF-11D8-A5E5-DE8F-1B8BD68C23BB}"/>
              </a:ext>
            </a:extLst>
          </p:cNvPr>
          <p:cNvSpPr/>
          <p:nvPr/>
        </p:nvSpPr>
        <p:spPr>
          <a:xfrm>
            <a:off x="2773572" y="1474884"/>
            <a:ext cx="269625" cy="113565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7" name="Freeform 141">
            <a:extLst>
              <a:ext uri="{FF2B5EF4-FFF2-40B4-BE49-F238E27FC236}">
                <a16:creationId xmlns:a16="http://schemas.microsoft.com/office/drawing/2014/main" id="{88DE63FB-C350-DBAF-2D56-02FD73A2A6BA}"/>
              </a:ext>
            </a:extLst>
          </p:cNvPr>
          <p:cNvSpPr/>
          <p:nvPr/>
        </p:nvSpPr>
        <p:spPr>
          <a:xfrm>
            <a:off x="3373512" y="1228832"/>
            <a:ext cx="269625" cy="75709"/>
          </a:xfrm>
          <a:custGeom>
            <a:avLst/>
            <a:gdLst>
              <a:gd name="connsiteX0" fmla="*/ 440243 w 440243"/>
              <a:gd name="connsiteY0" fmla="*/ 62892 h 125783"/>
              <a:gd name="connsiteX1" fmla="*/ 220122 w 440243"/>
              <a:gd name="connsiteY1" fmla="*/ 125784 h 125783"/>
              <a:gd name="connsiteX2" fmla="*/ 0 w 440243"/>
              <a:gd name="connsiteY2" fmla="*/ 62892 h 125783"/>
              <a:gd name="connsiteX3" fmla="*/ 220122 w 440243"/>
              <a:gd name="connsiteY3" fmla="*/ 0 h 125783"/>
              <a:gd name="connsiteX4" fmla="*/ 440243 w 440243"/>
              <a:gd name="connsiteY4" fmla="*/ 62892 h 12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243" h="125783">
                <a:moveTo>
                  <a:pt x="440243" y="62892"/>
                </a:moveTo>
                <a:cubicBezTo>
                  <a:pt x="440243" y="97626"/>
                  <a:pt x="341692" y="125784"/>
                  <a:pt x="220122" y="125784"/>
                </a:cubicBezTo>
                <a:cubicBezTo>
                  <a:pt x="98552" y="125784"/>
                  <a:pt x="0" y="97626"/>
                  <a:pt x="0" y="62892"/>
                </a:cubicBezTo>
                <a:cubicBezTo>
                  <a:pt x="0" y="28158"/>
                  <a:pt x="98552" y="0"/>
                  <a:pt x="220122" y="0"/>
                </a:cubicBezTo>
                <a:cubicBezTo>
                  <a:pt x="341692" y="0"/>
                  <a:pt x="440243" y="28158"/>
                  <a:pt x="440243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8" name="Freeform 142">
            <a:extLst>
              <a:ext uri="{FF2B5EF4-FFF2-40B4-BE49-F238E27FC236}">
                <a16:creationId xmlns:a16="http://schemas.microsoft.com/office/drawing/2014/main" id="{3F1DE855-412A-7694-17A2-DD4673E4583F}"/>
              </a:ext>
            </a:extLst>
          </p:cNvPr>
          <p:cNvSpPr/>
          <p:nvPr/>
        </p:nvSpPr>
        <p:spPr>
          <a:xfrm>
            <a:off x="3373512" y="1285615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7A6FAC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79" name="Freeform 143">
            <a:extLst>
              <a:ext uri="{FF2B5EF4-FFF2-40B4-BE49-F238E27FC236}">
                <a16:creationId xmlns:a16="http://schemas.microsoft.com/office/drawing/2014/main" id="{4F0B0F8A-D9FA-56CD-A93B-2141BD8010E5}"/>
              </a:ext>
            </a:extLst>
          </p:cNvPr>
          <p:cNvSpPr/>
          <p:nvPr/>
        </p:nvSpPr>
        <p:spPr>
          <a:xfrm>
            <a:off x="3373512" y="1380252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F7A800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80" name="Freeform 144">
            <a:extLst>
              <a:ext uri="{FF2B5EF4-FFF2-40B4-BE49-F238E27FC236}">
                <a16:creationId xmlns:a16="http://schemas.microsoft.com/office/drawing/2014/main" id="{7399D181-36A6-6ABE-484C-348107F074CC}"/>
              </a:ext>
            </a:extLst>
          </p:cNvPr>
          <p:cNvSpPr/>
          <p:nvPr/>
        </p:nvSpPr>
        <p:spPr>
          <a:xfrm>
            <a:off x="3373512" y="1474890"/>
            <a:ext cx="269625" cy="113564"/>
          </a:xfrm>
          <a:custGeom>
            <a:avLst/>
            <a:gdLst>
              <a:gd name="connsiteX0" fmla="*/ 377352 w 440243"/>
              <a:gd name="connsiteY0" fmla="*/ 125784 h 188675"/>
              <a:gd name="connsiteX1" fmla="*/ 361629 w 440243"/>
              <a:gd name="connsiteY1" fmla="*/ 110061 h 188675"/>
              <a:gd name="connsiteX2" fmla="*/ 377352 w 440243"/>
              <a:gd name="connsiteY2" fmla="*/ 94338 h 188675"/>
              <a:gd name="connsiteX3" fmla="*/ 393074 w 440243"/>
              <a:gd name="connsiteY3" fmla="*/ 110061 h 188675"/>
              <a:gd name="connsiteX4" fmla="*/ 377352 w 440243"/>
              <a:gd name="connsiteY4" fmla="*/ 125784 h 188675"/>
              <a:gd name="connsiteX5" fmla="*/ 220122 w 440243"/>
              <a:gd name="connsiteY5" fmla="*/ 62892 h 188675"/>
              <a:gd name="connsiteX6" fmla="*/ 0 w 440243"/>
              <a:gd name="connsiteY6" fmla="*/ 0 h 188675"/>
              <a:gd name="connsiteX7" fmla="*/ 0 w 440243"/>
              <a:gd name="connsiteY7" fmla="*/ 125784 h 188675"/>
              <a:gd name="connsiteX8" fmla="*/ 220122 w 440243"/>
              <a:gd name="connsiteY8" fmla="*/ 188676 h 188675"/>
              <a:gd name="connsiteX9" fmla="*/ 440243 w 440243"/>
              <a:gd name="connsiteY9" fmla="*/ 125784 h 188675"/>
              <a:gd name="connsiteX10" fmla="*/ 440243 w 440243"/>
              <a:gd name="connsiteY10" fmla="*/ 0 h 188675"/>
              <a:gd name="connsiteX11" fmla="*/ 220122 w 440243"/>
              <a:gd name="connsiteY11" fmla="*/ 62892 h 18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0243" h="188675">
                <a:moveTo>
                  <a:pt x="377352" y="125784"/>
                </a:moveTo>
                <a:cubicBezTo>
                  <a:pt x="367918" y="125784"/>
                  <a:pt x="361629" y="119495"/>
                  <a:pt x="361629" y="110061"/>
                </a:cubicBezTo>
                <a:cubicBezTo>
                  <a:pt x="361629" y="100627"/>
                  <a:pt x="367918" y="94338"/>
                  <a:pt x="377352" y="94338"/>
                </a:cubicBezTo>
                <a:cubicBezTo>
                  <a:pt x="386785" y="94338"/>
                  <a:pt x="393074" y="100627"/>
                  <a:pt x="393074" y="110061"/>
                </a:cubicBezTo>
                <a:cubicBezTo>
                  <a:pt x="393074" y="119495"/>
                  <a:pt x="386785" y="125784"/>
                  <a:pt x="377352" y="125784"/>
                </a:cubicBezTo>
                <a:close/>
                <a:moveTo>
                  <a:pt x="220122" y="62892"/>
                </a:moveTo>
                <a:cubicBezTo>
                  <a:pt x="99055" y="62892"/>
                  <a:pt x="0" y="34591"/>
                  <a:pt x="0" y="0"/>
                </a:cubicBezTo>
                <a:lnTo>
                  <a:pt x="0" y="125784"/>
                </a:lnTo>
                <a:cubicBezTo>
                  <a:pt x="0" y="160374"/>
                  <a:pt x="99055" y="188676"/>
                  <a:pt x="220122" y="188676"/>
                </a:cubicBezTo>
                <a:cubicBezTo>
                  <a:pt x="341189" y="188676"/>
                  <a:pt x="440243" y="160374"/>
                  <a:pt x="440243" y="125784"/>
                </a:cubicBezTo>
                <a:lnTo>
                  <a:pt x="440243" y="0"/>
                </a:lnTo>
                <a:cubicBezTo>
                  <a:pt x="440243" y="34591"/>
                  <a:pt x="341189" y="62892"/>
                  <a:pt x="220122" y="62892"/>
                </a:cubicBezTo>
                <a:close/>
              </a:path>
            </a:pathLst>
          </a:custGeom>
          <a:solidFill>
            <a:srgbClr val="58AB27"/>
          </a:solidFill>
          <a:ln w="9081" cap="flat">
            <a:solidFill>
              <a:schemeClr val="tx1"/>
            </a:solidFill>
            <a:prstDash val="solid"/>
            <a:miter/>
          </a:ln>
        </p:spPr>
        <p:txBody>
          <a:bodyPr lIns="65380" tIns="32690" rIns="65380" bIns="32690" rtlCol="0" anchor="ctr"/>
          <a:lstStyle/>
          <a:p>
            <a:endParaRPr lang="en-DE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74673B-0B4A-D104-55E6-9972E88F21D0}"/>
              </a:ext>
            </a:extLst>
          </p:cNvPr>
          <p:cNvSpPr txBox="1"/>
          <p:nvPr/>
        </p:nvSpPr>
        <p:spPr>
          <a:xfrm>
            <a:off x="80855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2020</a:t>
            </a:r>
            <a:endParaRPr lang="en-DE" sz="1430" i="1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02C013-4D50-3DCE-E3D8-A5927AC3D4CB}"/>
              </a:ext>
            </a:extLst>
          </p:cNvPr>
          <p:cNvSpPr txBox="1"/>
          <p:nvPr/>
        </p:nvSpPr>
        <p:spPr>
          <a:xfrm>
            <a:off x="1415134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2025</a:t>
            </a:r>
            <a:endParaRPr lang="en-DE" sz="1430" i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C7F2D3-24A0-A7EF-13DF-2EA31F5484AE}"/>
              </a:ext>
            </a:extLst>
          </p:cNvPr>
          <p:cNvSpPr txBox="1"/>
          <p:nvPr/>
        </p:nvSpPr>
        <p:spPr>
          <a:xfrm>
            <a:off x="2021712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2030</a:t>
            </a:r>
            <a:endParaRPr lang="en-DE" sz="1430" i="1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CA0488A-6A3A-4FED-8369-13CDD15C9FE4}"/>
              </a:ext>
            </a:extLst>
          </p:cNvPr>
          <p:cNvSpPr txBox="1"/>
          <p:nvPr/>
        </p:nvSpPr>
        <p:spPr>
          <a:xfrm>
            <a:off x="2628291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2035</a:t>
            </a:r>
            <a:endParaRPr lang="en-DE" sz="1430" i="1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99037AA-C121-5606-6F6D-3CF4D349F1B1}"/>
              </a:ext>
            </a:extLst>
          </p:cNvPr>
          <p:cNvSpPr txBox="1"/>
          <p:nvPr/>
        </p:nvSpPr>
        <p:spPr>
          <a:xfrm>
            <a:off x="3234870" y="1600389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2040</a:t>
            </a:r>
            <a:endParaRPr lang="en-DE" sz="1430" i="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9694764-5AFD-5B86-0D46-0F73A3EC7E74}"/>
              </a:ext>
            </a:extLst>
          </p:cNvPr>
          <p:cNvSpPr txBox="1"/>
          <p:nvPr/>
        </p:nvSpPr>
        <p:spPr>
          <a:xfrm>
            <a:off x="888609" y="902812"/>
            <a:ext cx="694507" cy="185951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GB" sz="1430" i="1"/>
              <a:t>databases:</a:t>
            </a:r>
            <a:endParaRPr lang="en-DE" sz="1430" i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D7F8882-F01E-3ADA-FF9E-1FAF4A8389ED}"/>
              </a:ext>
            </a:extLst>
          </p:cNvPr>
          <p:cNvSpPr txBox="1"/>
          <p:nvPr/>
        </p:nvSpPr>
        <p:spPr>
          <a:xfrm rot="18900000">
            <a:off x="723477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003C337-46FE-5AEB-0166-A61DFFCD3BA9}"/>
              </a:ext>
            </a:extLst>
          </p:cNvPr>
          <p:cNvSpPr txBox="1"/>
          <p:nvPr/>
        </p:nvSpPr>
        <p:spPr>
          <a:xfrm rot="18900000">
            <a:off x="1325001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2025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3E7C4F3-D5A3-B99C-3F7C-075970DFCE25}"/>
              </a:ext>
            </a:extLst>
          </p:cNvPr>
          <p:cNvSpPr txBox="1"/>
          <p:nvPr/>
        </p:nvSpPr>
        <p:spPr>
          <a:xfrm rot="18900000">
            <a:off x="1926525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F1D109C-A5A2-4623-A1C9-1C70F24BF7E1}"/>
              </a:ext>
            </a:extLst>
          </p:cNvPr>
          <p:cNvSpPr txBox="1"/>
          <p:nvPr/>
        </p:nvSpPr>
        <p:spPr>
          <a:xfrm rot="18900000">
            <a:off x="2528049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2035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6B38B3-A343-0169-A0B3-3C85A50321AA}"/>
              </a:ext>
            </a:extLst>
          </p:cNvPr>
          <p:cNvSpPr txBox="1"/>
          <p:nvPr/>
        </p:nvSpPr>
        <p:spPr>
          <a:xfrm rot="18900000">
            <a:off x="3129573" y="6017343"/>
            <a:ext cx="542406" cy="286079"/>
          </a:xfrm>
          <a:prstGeom prst="rect">
            <a:avLst/>
          </a:prstGeom>
          <a:noFill/>
        </p:spPr>
        <p:txBody>
          <a:bodyPr wrap="none" lIns="65380" tIns="32690" rIns="65380" bIns="32690" rtlCol="0">
            <a:spAutoFit/>
          </a:bodyPr>
          <a:lstStyle/>
          <a:p>
            <a:r>
              <a:rPr lang="en-DE" sz="1430" i="1"/>
              <a:t>2040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734F47E-5A7E-5C1A-6502-0FC3CE9AE527}"/>
              </a:ext>
            </a:extLst>
          </p:cNvPr>
          <p:cNvSpPr/>
          <p:nvPr/>
        </p:nvSpPr>
        <p:spPr>
          <a:xfrm>
            <a:off x="3321912" y="5338328"/>
            <a:ext cx="377530" cy="480436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21B6D0B-4088-2A49-443B-E8045A51A8CE}"/>
              </a:ext>
            </a:extLst>
          </p:cNvPr>
          <p:cNvSpPr/>
          <p:nvPr/>
        </p:nvSpPr>
        <p:spPr>
          <a:xfrm>
            <a:off x="3321912" y="4549527"/>
            <a:ext cx="377530" cy="788800"/>
          </a:xfrm>
          <a:prstGeom prst="rect">
            <a:avLst/>
          </a:prstGeom>
          <a:solidFill>
            <a:srgbClr val="F7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GB" sz="910">
                <a:solidFill>
                  <a:schemeClr val="tx1"/>
                </a:solidFill>
              </a:rPr>
              <a:t>U</a:t>
            </a:r>
            <a:r>
              <a:rPr lang="en-DE" sz="910">
                <a:solidFill>
                  <a:schemeClr val="tx1"/>
                </a:solidFill>
              </a:rPr>
              <a:t>se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2EB696C-1A63-B773-BBF3-938CCFA25AC4}"/>
              </a:ext>
            </a:extLst>
          </p:cNvPr>
          <p:cNvSpPr/>
          <p:nvPr/>
        </p:nvSpPr>
        <p:spPr>
          <a:xfrm>
            <a:off x="3321912" y="4239666"/>
            <a:ext cx="377530" cy="309861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91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1C3ABCE-9117-DEB1-9A18-854910367971}"/>
              </a:ext>
            </a:extLst>
          </p:cNvPr>
          <p:cNvSpPr/>
          <p:nvPr/>
        </p:nvSpPr>
        <p:spPr>
          <a:xfrm>
            <a:off x="3261413" y="4093203"/>
            <a:ext cx="515860" cy="1720129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1B90850-6385-6CC8-D02A-114201F9C01B}"/>
              </a:ext>
            </a:extLst>
          </p:cNvPr>
          <p:cNvSpPr/>
          <p:nvPr/>
        </p:nvSpPr>
        <p:spPr>
          <a:xfrm>
            <a:off x="928344" y="3079100"/>
            <a:ext cx="377530" cy="1904751"/>
          </a:xfrm>
          <a:prstGeom prst="rect">
            <a:avLst/>
          </a:prstGeom>
          <a:solidFill>
            <a:srgbClr val="F6A800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Use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77A3435-DD23-A9C9-AFA6-5B479D624EFF}"/>
              </a:ext>
            </a:extLst>
          </p:cNvPr>
          <p:cNvSpPr/>
          <p:nvPr/>
        </p:nvSpPr>
        <p:spPr>
          <a:xfrm>
            <a:off x="928344" y="2618640"/>
            <a:ext cx="377530" cy="464442"/>
          </a:xfrm>
          <a:prstGeom prst="rect">
            <a:avLst/>
          </a:prstGeom>
          <a:solidFill>
            <a:srgbClr val="7A6FAC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EoL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3D52332-A3A6-5D5D-7ED3-3DC68919CAB2}"/>
              </a:ext>
            </a:extLst>
          </p:cNvPr>
          <p:cNvSpPr/>
          <p:nvPr/>
        </p:nvSpPr>
        <p:spPr>
          <a:xfrm>
            <a:off x="888609" y="2589018"/>
            <a:ext cx="454385" cy="2382094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380" tIns="32690" rIns="65380" bIns="32690" rtlCol="0" anchor="ctr"/>
          <a:lstStyle/>
          <a:p>
            <a:pPr algn="ctr"/>
            <a:endParaRPr lang="en-DE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71FBB20-27AE-834C-AE78-C15802222640}"/>
              </a:ext>
            </a:extLst>
          </p:cNvPr>
          <p:cNvCxnSpPr>
            <a:cxnSpLocks/>
          </p:cNvCxnSpPr>
          <p:nvPr/>
        </p:nvCxnSpPr>
        <p:spPr>
          <a:xfrm>
            <a:off x="1117715" y="1920469"/>
            <a:ext cx="0" cy="3014770"/>
          </a:xfrm>
          <a:prstGeom prst="straightConnector1">
            <a:avLst/>
          </a:prstGeom>
          <a:ln w="18161" cap="rnd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071BBFC0-8B71-0DEE-637D-1357B9918733}"/>
              </a:ext>
            </a:extLst>
          </p:cNvPr>
          <p:cNvSpPr/>
          <p:nvPr/>
        </p:nvSpPr>
        <p:spPr>
          <a:xfrm>
            <a:off x="928344" y="4978959"/>
            <a:ext cx="377530" cy="841578"/>
          </a:xfrm>
          <a:prstGeom prst="rect">
            <a:avLst/>
          </a:prstGeom>
          <a:solidFill>
            <a:srgbClr val="58AB27"/>
          </a:solidFill>
          <a:ln w="18161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65380" tIns="32690" rIns="65380" bIns="32690" rtlCol="0" anchor="ctr"/>
          <a:lstStyle/>
          <a:p>
            <a:pPr algn="ctr"/>
            <a:r>
              <a:rPr lang="en-DE" sz="1430">
                <a:solidFill>
                  <a:schemeClr val="tx1"/>
                </a:solidFill>
              </a:rPr>
              <a:t>Constr.</a:t>
            </a:r>
          </a:p>
        </p:txBody>
      </p:sp>
      <p:sp>
        <p:nvSpPr>
          <p:cNvPr id="2" name="Freeform: Shape 2">
            <a:extLst>
              <a:ext uri="{FF2B5EF4-FFF2-40B4-BE49-F238E27FC236}">
                <a16:creationId xmlns:a16="http://schemas.microsoft.com/office/drawing/2014/main" id="{289E08B8-AF1F-0405-0143-6E83055CB0B4}"/>
              </a:ext>
            </a:extLst>
          </p:cNvPr>
          <p:cNvSpPr/>
          <p:nvPr/>
        </p:nvSpPr>
        <p:spPr>
          <a:xfrm>
            <a:off x="11283751" y="4842857"/>
            <a:ext cx="418459" cy="232722"/>
          </a:xfrm>
          <a:custGeom>
            <a:avLst/>
            <a:gdLst>
              <a:gd name="connsiteX0" fmla="*/ 748609 w 876503"/>
              <a:gd name="connsiteY0" fmla="*/ 237030 h 533333"/>
              <a:gd name="connsiteX1" fmla="*/ 677172 w 876503"/>
              <a:gd name="connsiteY1" fmla="*/ 120825 h 533333"/>
              <a:gd name="connsiteX2" fmla="*/ 540964 w 876503"/>
              <a:gd name="connsiteY2" fmla="*/ 92250 h 533333"/>
              <a:gd name="connsiteX3" fmla="*/ 371353 w 876503"/>
              <a:gd name="connsiteY3" fmla="*/ 0 h 533333"/>
              <a:gd name="connsiteX4" fmla="*/ 324747 w 876503"/>
              <a:gd name="connsiteY4" fmla="*/ 5468 h 533333"/>
              <a:gd name="connsiteX5" fmla="*/ 170442 w 876503"/>
              <a:gd name="connsiteY5" fmla="*/ 176965 h 533333"/>
              <a:gd name="connsiteX6" fmla="*/ 34234 w 876503"/>
              <a:gd name="connsiteY6" fmla="*/ 247450 h 533333"/>
              <a:gd name="connsiteX7" fmla="*/ 16137 w 876503"/>
              <a:gd name="connsiteY7" fmla="*/ 430330 h 533333"/>
              <a:gd name="connsiteX8" fmla="*/ 165679 w 876503"/>
              <a:gd name="connsiteY8" fmla="*/ 532248 h 533333"/>
              <a:gd name="connsiteX9" fmla="*/ 219210 w 876503"/>
              <a:gd name="connsiteY9" fmla="*/ 532248 h 533333"/>
              <a:gd name="connsiteX10" fmla="*/ 200160 w 876503"/>
              <a:gd name="connsiteY10" fmla="*/ 513198 h 533333"/>
              <a:gd name="connsiteX11" fmla="*/ 166194 w 876503"/>
              <a:gd name="connsiteY11" fmla="*/ 513198 h 533333"/>
              <a:gd name="connsiteX12" fmla="*/ 33482 w 876503"/>
              <a:gd name="connsiteY12" fmla="*/ 422663 h 533333"/>
              <a:gd name="connsiteX13" fmla="*/ 49522 w 876503"/>
              <a:gd name="connsiteY13" fmla="*/ 258833 h 533333"/>
              <a:gd name="connsiteX14" fmla="*/ 171061 w 876503"/>
              <a:gd name="connsiteY14" fmla="*/ 196091 h 533333"/>
              <a:gd name="connsiteX15" fmla="*/ 186882 w 876503"/>
              <a:gd name="connsiteY15" fmla="*/ 195520 h 533333"/>
              <a:gd name="connsiteX16" fmla="*/ 189225 w 876503"/>
              <a:gd name="connsiteY16" fmla="*/ 179861 h 533333"/>
              <a:gd name="connsiteX17" fmla="*/ 329167 w 876503"/>
              <a:gd name="connsiteY17" fmla="*/ 24022 h 533333"/>
              <a:gd name="connsiteX18" fmla="*/ 371315 w 876503"/>
              <a:gd name="connsiteY18" fmla="*/ 19003 h 533333"/>
              <a:gd name="connsiteX19" fmla="*/ 524972 w 876503"/>
              <a:gd name="connsiteY19" fmla="*/ 102623 h 533333"/>
              <a:gd name="connsiteX20" fmla="*/ 532021 w 876503"/>
              <a:gd name="connsiteY20" fmla="*/ 113414 h 533333"/>
              <a:gd name="connsiteX21" fmla="*/ 544660 w 876503"/>
              <a:gd name="connsiteY21" fmla="*/ 110881 h 533333"/>
              <a:gd name="connsiteX22" fmla="*/ 665952 w 876503"/>
              <a:gd name="connsiteY22" fmla="*/ 136208 h 533333"/>
              <a:gd name="connsiteX23" fmla="*/ 729769 w 876503"/>
              <a:gd name="connsiteY23" fmla="*/ 240097 h 533333"/>
              <a:gd name="connsiteX24" fmla="*/ 732007 w 876503"/>
              <a:gd name="connsiteY24" fmla="*/ 253803 h 533333"/>
              <a:gd name="connsiteX25" fmla="*/ 745743 w 876503"/>
              <a:gd name="connsiteY25" fmla="*/ 255861 h 533333"/>
              <a:gd name="connsiteX26" fmla="*/ 856127 w 876503"/>
              <a:gd name="connsiteY26" fmla="*/ 402675 h 533333"/>
              <a:gd name="connsiteX27" fmla="*/ 731455 w 876503"/>
              <a:gd name="connsiteY27" fmla="*/ 514284 h 533333"/>
              <a:gd name="connsiteX28" fmla="*/ 675076 w 876503"/>
              <a:gd name="connsiteY28" fmla="*/ 514284 h 533333"/>
              <a:gd name="connsiteX29" fmla="*/ 656026 w 876503"/>
              <a:gd name="connsiteY29" fmla="*/ 533334 h 533333"/>
              <a:gd name="connsiteX30" fmla="*/ 731465 w 876503"/>
              <a:gd name="connsiteY30" fmla="*/ 533334 h 533333"/>
              <a:gd name="connsiteX31" fmla="*/ 876452 w 876503"/>
              <a:gd name="connsiteY31" fmla="*/ 380576 h 533333"/>
              <a:gd name="connsiteX32" fmla="*/ 748609 w 876503"/>
              <a:gd name="connsiteY32" fmla="*/ 237030 h 533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76503" h="533333">
                <a:moveTo>
                  <a:pt x="748609" y="237030"/>
                </a:moveTo>
                <a:cubicBezTo>
                  <a:pt x="741033" y="190397"/>
                  <a:pt x="715362" y="148638"/>
                  <a:pt x="677172" y="120825"/>
                </a:cubicBezTo>
                <a:cubicBezTo>
                  <a:pt x="637582" y="93087"/>
                  <a:pt x="588364" y="82761"/>
                  <a:pt x="540964" y="92250"/>
                </a:cubicBezTo>
                <a:cubicBezTo>
                  <a:pt x="503575" y="34893"/>
                  <a:pt x="439819" y="217"/>
                  <a:pt x="371353" y="0"/>
                </a:cubicBezTo>
                <a:cubicBezTo>
                  <a:pt x="355656" y="-27"/>
                  <a:pt x="340012" y="1808"/>
                  <a:pt x="324747" y="5468"/>
                </a:cubicBezTo>
                <a:cubicBezTo>
                  <a:pt x="243604" y="26566"/>
                  <a:pt x="182884" y="94053"/>
                  <a:pt x="170442" y="176965"/>
                </a:cubicBezTo>
                <a:cubicBezTo>
                  <a:pt x="116767" y="178846"/>
                  <a:pt x="66769" y="204718"/>
                  <a:pt x="34234" y="247450"/>
                </a:cubicBezTo>
                <a:cubicBezTo>
                  <a:pt x="-3752" y="300906"/>
                  <a:pt x="-10635" y="370466"/>
                  <a:pt x="16137" y="430330"/>
                </a:cubicBezTo>
                <a:cubicBezTo>
                  <a:pt x="43445" y="489221"/>
                  <a:pt x="100881" y="528366"/>
                  <a:pt x="165679" y="532248"/>
                </a:cubicBezTo>
                <a:lnTo>
                  <a:pt x="219210" y="532248"/>
                </a:lnTo>
                <a:lnTo>
                  <a:pt x="200160" y="513198"/>
                </a:lnTo>
                <a:lnTo>
                  <a:pt x="166194" y="513198"/>
                </a:lnTo>
                <a:cubicBezTo>
                  <a:pt x="108730" y="509554"/>
                  <a:pt x="57839" y="474836"/>
                  <a:pt x="33482" y="422663"/>
                </a:cubicBezTo>
                <a:cubicBezTo>
                  <a:pt x="9650" y="369031"/>
                  <a:pt x="15741" y="306823"/>
                  <a:pt x="49522" y="258833"/>
                </a:cubicBezTo>
                <a:cubicBezTo>
                  <a:pt x="78693" y="220891"/>
                  <a:pt x="123235" y="197897"/>
                  <a:pt x="171061" y="196091"/>
                </a:cubicBezTo>
                <a:lnTo>
                  <a:pt x="186882" y="195520"/>
                </a:lnTo>
                <a:lnTo>
                  <a:pt x="189225" y="179861"/>
                </a:lnTo>
                <a:cubicBezTo>
                  <a:pt x="200330" y="104519"/>
                  <a:pt x="255449" y="43139"/>
                  <a:pt x="329167" y="24022"/>
                </a:cubicBezTo>
                <a:cubicBezTo>
                  <a:pt x="342968" y="20690"/>
                  <a:pt x="357117" y="19005"/>
                  <a:pt x="371315" y="19003"/>
                </a:cubicBezTo>
                <a:cubicBezTo>
                  <a:pt x="433395" y="19035"/>
                  <a:pt x="491234" y="50511"/>
                  <a:pt x="524972" y="102623"/>
                </a:cubicBezTo>
                <a:lnTo>
                  <a:pt x="532021" y="113414"/>
                </a:lnTo>
                <a:lnTo>
                  <a:pt x="544660" y="110881"/>
                </a:lnTo>
                <a:cubicBezTo>
                  <a:pt x="586853" y="102441"/>
                  <a:pt x="630662" y="111589"/>
                  <a:pt x="665952" y="136208"/>
                </a:cubicBezTo>
                <a:cubicBezTo>
                  <a:pt x="700001" y="161151"/>
                  <a:pt x="722913" y="198450"/>
                  <a:pt x="729769" y="240097"/>
                </a:cubicBezTo>
                <a:lnTo>
                  <a:pt x="732007" y="253803"/>
                </a:lnTo>
                <a:lnTo>
                  <a:pt x="745743" y="255861"/>
                </a:lnTo>
                <a:cubicBezTo>
                  <a:pt x="816766" y="265921"/>
                  <a:pt x="866186" y="331652"/>
                  <a:pt x="856127" y="402675"/>
                </a:cubicBezTo>
                <a:cubicBezTo>
                  <a:pt x="847262" y="465258"/>
                  <a:pt x="794633" y="512372"/>
                  <a:pt x="731455" y="514284"/>
                </a:cubicBezTo>
                <a:lnTo>
                  <a:pt x="675076" y="514284"/>
                </a:lnTo>
                <a:lnTo>
                  <a:pt x="656026" y="533334"/>
                </a:lnTo>
                <a:lnTo>
                  <a:pt x="731465" y="533334"/>
                </a:lnTo>
                <a:cubicBezTo>
                  <a:pt x="813684" y="531188"/>
                  <a:pt x="878598" y="462796"/>
                  <a:pt x="876452" y="380576"/>
                </a:cubicBezTo>
                <a:cubicBezTo>
                  <a:pt x="874557" y="307949"/>
                  <a:pt x="820533" y="247289"/>
                  <a:pt x="748609" y="237030"/>
                </a:cubicBezTo>
                <a:close/>
              </a:path>
            </a:pathLst>
          </a:custGeom>
          <a:solidFill>
            <a:srgbClr val="7A6FA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03" name="Graphic 102" descr="Wireless with solid fill">
            <a:extLst>
              <a:ext uri="{FF2B5EF4-FFF2-40B4-BE49-F238E27FC236}">
                <a16:creationId xmlns:a16="http://schemas.microsoft.com/office/drawing/2014/main" id="{A18F8AAA-1B94-BDB8-DC16-EE1ED9F0C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823993">
            <a:off x="11357704" y="4863728"/>
            <a:ext cx="262870" cy="249513"/>
          </a:xfrm>
          <a:prstGeom prst="rect">
            <a:avLst/>
          </a:prstGeom>
        </p:spPr>
      </p:pic>
      <p:pic>
        <p:nvPicPr>
          <p:cNvPr id="104" name="Graphic 103" descr="Arrow circle outline">
            <a:extLst>
              <a:ext uri="{FF2B5EF4-FFF2-40B4-BE49-F238E27FC236}">
                <a16:creationId xmlns:a16="http://schemas.microsoft.com/office/drawing/2014/main" id="{A559ECEE-F1C2-4541-FBFA-6CFA32E627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58020" b="65383"/>
          <a:stretch/>
        </p:blipFill>
        <p:spPr>
          <a:xfrm>
            <a:off x="7272820" y="2321883"/>
            <a:ext cx="825958" cy="1233151"/>
          </a:xfrm>
          <a:prstGeom prst="rect">
            <a:avLst/>
          </a:prstGeom>
        </p:spPr>
      </p:pic>
      <p:pic>
        <p:nvPicPr>
          <p:cNvPr id="105" name="Graphic 104" descr="Arrow circle outline">
            <a:extLst>
              <a:ext uri="{FF2B5EF4-FFF2-40B4-BE49-F238E27FC236}">
                <a16:creationId xmlns:a16="http://schemas.microsoft.com/office/drawing/2014/main" id="{A635E714-D928-8138-F667-0C836D0D00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1293" t="35547" r="12838" b="11906"/>
          <a:stretch/>
        </p:blipFill>
        <p:spPr>
          <a:xfrm>
            <a:off x="8537894" y="3630041"/>
            <a:ext cx="1565502" cy="2293409"/>
          </a:xfrm>
          <a:prstGeom prst="rect">
            <a:avLst/>
          </a:prstGeom>
        </p:spPr>
      </p:pic>
      <p:pic>
        <p:nvPicPr>
          <p:cNvPr id="106" name="Graphic 105" descr="Arrow circle outline">
            <a:extLst>
              <a:ext uri="{FF2B5EF4-FFF2-40B4-BE49-F238E27FC236}">
                <a16:creationId xmlns:a16="http://schemas.microsoft.com/office/drawing/2014/main" id="{1592E9A6-6CD4-0C5E-DFF9-5A5F06A86A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>
            <a:off x="6819193" y="3630041"/>
            <a:ext cx="1775496" cy="2293409"/>
          </a:xfrm>
          <a:prstGeom prst="rect">
            <a:avLst/>
          </a:prstGeom>
        </p:spPr>
      </p:pic>
      <p:pic>
        <p:nvPicPr>
          <p:cNvPr id="107" name="Graphic 106" descr="Electric car with solid fill">
            <a:extLst>
              <a:ext uri="{FF2B5EF4-FFF2-40B4-BE49-F238E27FC236}">
                <a16:creationId xmlns:a16="http://schemas.microsoft.com/office/drawing/2014/main" id="{70C82CF7-E148-5704-C295-5C36525A36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14439" y="3416489"/>
            <a:ext cx="1560501" cy="1560498"/>
          </a:xfrm>
          <a:prstGeom prst="rect">
            <a:avLst/>
          </a:prstGeom>
        </p:spPr>
      </p:pic>
      <p:pic>
        <p:nvPicPr>
          <p:cNvPr id="108" name="Graphic 107" descr="Rubbish with solid fill">
            <a:extLst>
              <a:ext uri="{FF2B5EF4-FFF2-40B4-BE49-F238E27FC236}">
                <a16:creationId xmlns:a16="http://schemas.microsoft.com/office/drawing/2014/main" id="{E82695D8-2FF6-FCD8-B56E-C023C0096D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51703" y="4989974"/>
            <a:ext cx="599266" cy="599266"/>
          </a:xfrm>
          <a:prstGeom prst="rect">
            <a:avLst/>
          </a:prstGeom>
        </p:spPr>
      </p:pic>
      <p:pic>
        <p:nvPicPr>
          <p:cNvPr id="109" name="Graphic 108" descr="Arrow circle outline">
            <a:extLst>
              <a:ext uri="{FF2B5EF4-FFF2-40B4-BE49-F238E27FC236}">
                <a16:creationId xmlns:a16="http://schemas.microsoft.com/office/drawing/2014/main" id="{9589D139-23DA-EB4E-B426-79E6BE199B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12838" b="65383"/>
          <a:stretch/>
        </p:blipFill>
        <p:spPr>
          <a:xfrm rot="17831801">
            <a:off x="10129434" y="4592505"/>
            <a:ext cx="1259094" cy="554918"/>
          </a:xfrm>
          <a:prstGeom prst="rect">
            <a:avLst/>
          </a:prstGeom>
        </p:spPr>
      </p:pic>
      <p:pic>
        <p:nvPicPr>
          <p:cNvPr id="110" name="Graphic 109" descr="Arrow circle outline">
            <a:extLst>
              <a:ext uri="{FF2B5EF4-FFF2-40B4-BE49-F238E27FC236}">
                <a16:creationId xmlns:a16="http://schemas.microsoft.com/office/drawing/2014/main" id="{638AF90B-1649-58E9-43DC-49C3CA2422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 rot="17831801">
            <a:off x="10896821" y="5118221"/>
            <a:ext cx="798973" cy="1032035"/>
          </a:xfrm>
          <a:prstGeom prst="rect">
            <a:avLst/>
          </a:prstGeom>
        </p:spPr>
      </p:pic>
      <p:pic>
        <p:nvPicPr>
          <p:cNvPr id="111" name="Graphic 110" descr="Arrow circle outline">
            <a:extLst>
              <a:ext uri="{FF2B5EF4-FFF2-40B4-BE49-F238E27FC236}">
                <a16:creationId xmlns:a16="http://schemas.microsoft.com/office/drawing/2014/main" id="{942A26E6-93F0-F698-B883-3041959E7A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3381" t="6363" r="40072" b="65383"/>
          <a:stretch/>
        </p:blipFill>
        <p:spPr>
          <a:xfrm>
            <a:off x="8164560" y="2319958"/>
            <a:ext cx="722198" cy="1233151"/>
          </a:xfrm>
          <a:prstGeom prst="rect">
            <a:avLst/>
          </a:prstGeom>
        </p:spPr>
      </p:pic>
      <p:pic>
        <p:nvPicPr>
          <p:cNvPr id="112" name="Graphic 111" descr="Arrow circle outline">
            <a:extLst>
              <a:ext uri="{FF2B5EF4-FFF2-40B4-BE49-F238E27FC236}">
                <a16:creationId xmlns:a16="http://schemas.microsoft.com/office/drawing/2014/main" id="{03CB7909-6878-C6F1-4E2C-15D19E6D2E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61581" t="6363" r="12838" b="65383"/>
          <a:stretch/>
        </p:blipFill>
        <p:spPr>
          <a:xfrm>
            <a:off x="8958904" y="2319558"/>
            <a:ext cx="1116510" cy="1233151"/>
          </a:xfrm>
          <a:prstGeom prst="rect">
            <a:avLst/>
          </a:prstGeom>
        </p:spPr>
      </p:pic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5FA23E7-43CC-3409-3AC8-89A22B850F37}"/>
              </a:ext>
            </a:extLst>
          </p:cNvPr>
          <p:cNvCxnSpPr>
            <a:cxnSpLocks/>
          </p:cNvCxnSpPr>
          <p:nvPr/>
        </p:nvCxnSpPr>
        <p:spPr>
          <a:xfrm flipH="1" flipV="1">
            <a:off x="9855557" y="4684400"/>
            <a:ext cx="756955" cy="228694"/>
          </a:xfrm>
          <a:prstGeom prst="straightConnector1">
            <a:avLst/>
          </a:prstGeom>
          <a:ln w="25400" cap="rnd">
            <a:solidFill>
              <a:srgbClr val="F7A800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BD190A3-E1B5-BF50-A630-FD87CD4B2654}"/>
              </a:ext>
            </a:extLst>
          </p:cNvPr>
          <p:cNvSpPr txBox="1"/>
          <p:nvPr/>
        </p:nvSpPr>
        <p:spPr>
          <a:xfrm rot="998846">
            <a:off x="10042226" y="451819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2040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74EC024-524D-0272-21BD-B17D7CBD64D5}"/>
              </a:ext>
            </a:extLst>
          </p:cNvPr>
          <p:cNvSpPr txBox="1"/>
          <p:nvPr/>
        </p:nvSpPr>
        <p:spPr>
          <a:xfrm rot="17934091">
            <a:off x="7566987" y="100802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2035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604042B-71DE-439F-98DC-8DA6BEFD8D30}"/>
              </a:ext>
            </a:extLst>
          </p:cNvPr>
          <p:cNvSpPr txBox="1"/>
          <p:nvPr/>
        </p:nvSpPr>
        <p:spPr>
          <a:xfrm rot="2961024">
            <a:off x="8841329" y="90733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2010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3027CB3-769B-404B-9F77-5F7FA6C43C62}"/>
              </a:ext>
            </a:extLst>
          </p:cNvPr>
          <p:cNvSpPr txBox="1"/>
          <p:nvPr/>
        </p:nvSpPr>
        <p:spPr>
          <a:xfrm>
            <a:off x="10313755" y="1134246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2050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185C6FA-41DD-6F62-21C4-C30899BE8F35}"/>
              </a:ext>
            </a:extLst>
          </p:cNvPr>
          <p:cNvSpPr txBox="1"/>
          <p:nvPr/>
        </p:nvSpPr>
        <p:spPr>
          <a:xfrm rot="17778598">
            <a:off x="11023951" y="220500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70988D-22D4-6DC6-54B5-77CFEEB44DA6}"/>
              </a:ext>
            </a:extLst>
          </p:cNvPr>
          <p:cNvSpPr txBox="1"/>
          <p:nvPr/>
        </p:nvSpPr>
        <p:spPr>
          <a:xfrm>
            <a:off x="11049853" y="571145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6555C0D-F5CA-B32C-9B0C-DC970A7951EF}"/>
              </a:ext>
            </a:extLst>
          </p:cNvPr>
          <p:cNvSpPr txBox="1"/>
          <p:nvPr/>
        </p:nvSpPr>
        <p:spPr>
          <a:xfrm rot="2964708">
            <a:off x="11515480" y="451770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2055</a:t>
            </a:r>
          </a:p>
        </p:txBody>
      </p:sp>
      <p:pic>
        <p:nvPicPr>
          <p:cNvPr id="121" name="Graphic 120" descr="Arrow circle outline">
            <a:extLst>
              <a:ext uri="{FF2B5EF4-FFF2-40B4-BE49-F238E27FC236}">
                <a16:creationId xmlns:a16="http://schemas.microsoft.com/office/drawing/2014/main" id="{A033449D-9266-793E-B191-EB07070935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12838" b="65383"/>
          <a:stretch/>
        </p:blipFill>
        <p:spPr>
          <a:xfrm rot="3957005">
            <a:off x="5898455" y="4805828"/>
            <a:ext cx="1259094" cy="554918"/>
          </a:xfrm>
          <a:prstGeom prst="rect">
            <a:avLst/>
          </a:prstGeom>
        </p:spPr>
      </p:pic>
      <p:pic>
        <p:nvPicPr>
          <p:cNvPr id="122" name="Graphic 121" descr="Arrow circle outline">
            <a:extLst>
              <a:ext uri="{FF2B5EF4-FFF2-40B4-BE49-F238E27FC236}">
                <a16:creationId xmlns:a16="http://schemas.microsoft.com/office/drawing/2014/main" id="{0DB6CC3E-443F-5305-C575-B73F37DFB01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51293" t="35547" r="12838" b="11906"/>
          <a:stretch/>
        </p:blipFill>
        <p:spPr>
          <a:xfrm rot="3957005">
            <a:off x="5539334" y="5171019"/>
            <a:ext cx="704475" cy="1032035"/>
          </a:xfrm>
          <a:prstGeom prst="rect">
            <a:avLst/>
          </a:prstGeom>
        </p:spPr>
      </p:pic>
      <p:pic>
        <p:nvPicPr>
          <p:cNvPr id="123" name="Graphic 122" descr="Arrow circle outline">
            <a:extLst>
              <a:ext uri="{FF2B5EF4-FFF2-40B4-BE49-F238E27FC236}">
                <a16:creationId xmlns:a16="http://schemas.microsoft.com/office/drawing/2014/main" id="{7881AC13-F27F-4AA4-8052-DE057C90D6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 rot="3957005">
            <a:off x="5196149" y="4507891"/>
            <a:ext cx="798973" cy="1032035"/>
          </a:xfrm>
          <a:prstGeom prst="rect">
            <a:avLst/>
          </a:prstGeom>
        </p:spPr>
      </p:pic>
      <p:pic>
        <p:nvPicPr>
          <p:cNvPr id="124" name="Graphic 123" descr="Robot Hand with solid fill">
            <a:extLst>
              <a:ext uri="{FF2B5EF4-FFF2-40B4-BE49-F238E27FC236}">
                <a16:creationId xmlns:a16="http://schemas.microsoft.com/office/drawing/2014/main" id="{0E4F974B-7F09-7BC1-D571-DD296F5324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1334" y="4868206"/>
            <a:ext cx="758160" cy="758157"/>
          </a:xfrm>
          <a:prstGeom prst="rect">
            <a:avLst/>
          </a:prstGeom>
        </p:spPr>
      </p:pic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043F6D-FA6C-3266-73AB-55EDA1352A8F}"/>
              </a:ext>
            </a:extLst>
          </p:cNvPr>
          <p:cNvCxnSpPr>
            <a:cxnSpLocks/>
          </p:cNvCxnSpPr>
          <p:nvPr/>
        </p:nvCxnSpPr>
        <p:spPr>
          <a:xfrm flipV="1">
            <a:off x="6585639" y="4704233"/>
            <a:ext cx="755088" cy="255786"/>
          </a:xfrm>
          <a:prstGeom prst="straightConnector1">
            <a:avLst/>
          </a:prstGeom>
          <a:ln w="25400" cap="rnd">
            <a:solidFill>
              <a:srgbClr val="F8A800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21034D9-957E-9696-2D64-1549C76F74CD}"/>
              </a:ext>
            </a:extLst>
          </p:cNvPr>
          <p:cNvSpPr txBox="1"/>
          <p:nvPr/>
        </p:nvSpPr>
        <p:spPr>
          <a:xfrm rot="20415356">
            <a:off x="6561672" y="4511729"/>
            <a:ext cx="81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2020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A502584-F660-6AAA-D68B-48798BDB3198}"/>
              </a:ext>
            </a:extLst>
          </p:cNvPr>
          <p:cNvSpPr txBox="1"/>
          <p:nvPr/>
        </p:nvSpPr>
        <p:spPr>
          <a:xfrm>
            <a:off x="5633667" y="583380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2025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E23D6C3-FCF2-334C-EE39-019075608245}"/>
              </a:ext>
            </a:extLst>
          </p:cNvPr>
          <p:cNvSpPr txBox="1"/>
          <p:nvPr/>
        </p:nvSpPr>
        <p:spPr>
          <a:xfrm rot="18072938">
            <a:off x="5042217" y="473278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2010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533CB99-93BC-8F2C-1597-688C523C1DCF}"/>
              </a:ext>
            </a:extLst>
          </p:cNvPr>
          <p:cNvCxnSpPr>
            <a:cxnSpLocks/>
          </p:cNvCxnSpPr>
          <p:nvPr/>
        </p:nvCxnSpPr>
        <p:spPr>
          <a:xfrm flipV="1">
            <a:off x="5374405" y="5443962"/>
            <a:ext cx="143127" cy="49833"/>
          </a:xfrm>
          <a:prstGeom prst="line">
            <a:avLst/>
          </a:prstGeom>
          <a:ln w="28575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227603F4-E058-5536-2492-E7AE70029C01}"/>
              </a:ext>
            </a:extLst>
          </p:cNvPr>
          <p:cNvCxnSpPr>
            <a:cxnSpLocks/>
          </p:cNvCxnSpPr>
          <p:nvPr/>
        </p:nvCxnSpPr>
        <p:spPr>
          <a:xfrm flipV="1">
            <a:off x="8496023" y="5330792"/>
            <a:ext cx="0" cy="319555"/>
          </a:xfrm>
          <a:prstGeom prst="line">
            <a:avLst/>
          </a:prstGeom>
          <a:ln w="63500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Graphic 130" descr="Arrow circle outline">
            <a:extLst>
              <a:ext uri="{FF2B5EF4-FFF2-40B4-BE49-F238E27FC236}">
                <a16:creationId xmlns:a16="http://schemas.microsoft.com/office/drawing/2014/main" id="{D311021D-76CD-4CFD-1C55-E711485D4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12838" b="65383"/>
          <a:stretch/>
        </p:blipFill>
        <p:spPr>
          <a:xfrm rot="7382244">
            <a:off x="6283077" y="2182770"/>
            <a:ext cx="1259094" cy="554918"/>
          </a:xfrm>
          <a:prstGeom prst="rect">
            <a:avLst/>
          </a:prstGeom>
        </p:spPr>
      </p:pic>
      <p:pic>
        <p:nvPicPr>
          <p:cNvPr id="132" name="Graphic 131" descr="Arrow circle outline">
            <a:extLst>
              <a:ext uri="{FF2B5EF4-FFF2-40B4-BE49-F238E27FC236}">
                <a16:creationId xmlns:a16="http://schemas.microsoft.com/office/drawing/2014/main" id="{21DFDCD0-5ED2-BF30-D176-2162C1124A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1293" t="35547" r="12838" b="11906"/>
          <a:stretch/>
        </p:blipFill>
        <p:spPr>
          <a:xfrm rot="7382244">
            <a:off x="5707728" y="1737983"/>
            <a:ext cx="704475" cy="1032035"/>
          </a:xfrm>
          <a:prstGeom prst="rect">
            <a:avLst/>
          </a:prstGeom>
        </p:spPr>
      </p:pic>
      <p:pic>
        <p:nvPicPr>
          <p:cNvPr id="133" name="Graphic 132" descr="Arrow circle outline">
            <a:extLst>
              <a:ext uri="{FF2B5EF4-FFF2-40B4-BE49-F238E27FC236}">
                <a16:creationId xmlns:a16="http://schemas.microsoft.com/office/drawing/2014/main" id="{F0368D98-4BF0-3CCB-EFCB-20CEDE0E675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 rot="7382244">
            <a:off x="6056376" y="1129226"/>
            <a:ext cx="798973" cy="1032035"/>
          </a:xfrm>
          <a:prstGeom prst="rect">
            <a:avLst/>
          </a:prstGeom>
        </p:spPr>
      </p:pic>
      <p:pic>
        <p:nvPicPr>
          <p:cNvPr id="134" name="Graphic 133" descr="Power Plant with solid fill">
            <a:extLst>
              <a:ext uri="{FF2B5EF4-FFF2-40B4-BE49-F238E27FC236}">
                <a16:creationId xmlns:a16="http://schemas.microsoft.com/office/drawing/2014/main" id="{30959E92-673D-1D22-1FDD-62BF3C7FF4F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124686" y="1769604"/>
            <a:ext cx="641027" cy="641027"/>
          </a:xfrm>
          <a:prstGeom prst="rect">
            <a:avLst/>
          </a:prstGeom>
        </p:spPr>
      </p:pic>
      <p:pic>
        <p:nvPicPr>
          <p:cNvPr id="135" name="Graphic 134" descr="Lightning bolt with solid fill">
            <a:extLst>
              <a:ext uri="{FF2B5EF4-FFF2-40B4-BE49-F238E27FC236}">
                <a16:creationId xmlns:a16="http://schemas.microsoft.com/office/drawing/2014/main" id="{32087C9E-5939-8AF0-1D40-D3928202C29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97539" y="2061819"/>
            <a:ext cx="295321" cy="295321"/>
          </a:xfrm>
          <a:prstGeom prst="rect">
            <a:avLst/>
          </a:prstGeom>
        </p:spPr>
      </p:pic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E7C356B4-DCA2-97E5-E2A2-4B6AD596650F}"/>
              </a:ext>
            </a:extLst>
          </p:cNvPr>
          <p:cNvCxnSpPr>
            <a:cxnSpLocks/>
          </p:cNvCxnSpPr>
          <p:nvPr/>
        </p:nvCxnSpPr>
        <p:spPr>
          <a:xfrm>
            <a:off x="6951050" y="2541160"/>
            <a:ext cx="779157" cy="459868"/>
          </a:xfrm>
          <a:prstGeom prst="straightConnector1">
            <a:avLst/>
          </a:prstGeom>
          <a:ln w="25400" cap="rnd">
            <a:solidFill>
              <a:srgbClr val="F8A800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33802536-5F35-A5EC-9B4F-34B5F6765EEB}"/>
              </a:ext>
            </a:extLst>
          </p:cNvPr>
          <p:cNvSpPr txBox="1"/>
          <p:nvPr/>
        </p:nvSpPr>
        <p:spPr>
          <a:xfrm rot="1812849">
            <a:off x="7136473" y="250416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2025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D74DD66-6A3D-6FB4-2F76-D2C0476B734E}"/>
              </a:ext>
            </a:extLst>
          </p:cNvPr>
          <p:cNvSpPr txBox="1"/>
          <p:nvPr/>
        </p:nvSpPr>
        <p:spPr>
          <a:xfrm rot="3060972">
            <a:off x="5486235" y="236461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3234C11-D586-A39C-B553-CEE7BB85D930}"/>
              </a:ext>
            </a:extLst>
          </p:cNvPr>
          <p:cNvSpPr txBox="1"/>
          <p:nvPr/>
        </p:nvSpPr>
        <p:spPr>
          <a:xfrm>
            <a:off x="6093305" y="121081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1990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8411D91-5227-8D38-E7E4-2A231CB1A8B4}"/>
              </a:ext>
            </a:extLst>
          </p:cNvPr>
          <p:cNvCxnSpPr>
            <a:cxnSpLocks/>
          </p:cNvCxnSpPr>
          <p:nvPr/>
        </p:nvCxnSpPr>
        <p:spPr>
          <a:xfrm rot="3060000" flipV="1">
            <a:off x="5929364" y="1738879"/>
            <a:ext cx="143127" cy="49833"/>
          </a:xfrm>
          <a:prstGeom prst="line">
            <a:avLst/>
          </a:prstGeom>
          <a:ln w="28575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Graphic 140" descr="Arrow circle outline">
            <a:extLst>
              <a:ext uri="{FF2B5EF4-FFF2-40B4-BE49-F238E27FC236}">
                <a16:creationId xmlns:a16="http://schemas.microsoft.com/office/drawing/2014/main" id="{9B051FB4-2FD0-F0C1-BD2C-5D39EA0689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12838" b="65383"/>
          <a:stretch/>
        </p:blipFill>
        <p:spPr>
          <a:xfrm rot="10800000">
            <a:off x="7870406" y="1809174"/>
            <a:ext cx="1259094" cy="554919"/>
          </a:xfrm>
          <a:prstGeom prst="rect">
            <a:avLst/>
          </a:prstGeom>
        </p:spPr>
      </p:pic>
      <p:pic>
        <p:nvPicPr>
          <p:cNvPr id="142" name="Graphic 141" descr="Arrow circle outline">
            <a:extLst>
              <a:ext uri="{FF2B5EF4-FFF2-40B4-BE49-F238E27FC236}">
                <a16:creationId xmlns:a16="http://schemas.microsoft.com/office/drawing/2014/main" id="{0DB22115-BA10-3D56-44A9-1AA674D0E2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1293" t="35547" r="12838" b="11906"/>
          <a:stretch/>
        </p:blipFill>
        <p:spPr>
          <a:xfrm rot="10800000">
            <a:off x="7855743" y="743384"/>
            <a:ext cx="704475" cy="1032035"/>
          </a:xfrm>
          <a:prstGeom prst="rect">
            <a:avLst/>
          </a:prstGeom>
        </p:spPr>
      </p:pic>
      <p:pic>
        <p:nvPicPr>
          <p:cNvPr id="143" name="Graphic 142" descr="Arrow circle outline">
            <a:extLst>
              <a:ext uri="{FF2B5EF4-FFF2-40B4-BE49-F238E27FC236}">
                <a16:creationId xmlns:a16="http://schemas.microsoft.com/office/drawing/2014/main" id="{C233254B-2F08-DD50-D054-E75B71D79D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 rot="10800000">
            <a:off x="8534661" y="743384"/>
            <a:ext cx="798972" cy="1032035"/>
          </a:xfrm>
          <a:prstGeom prst="rect">
            <a:avLst/>
          </a:prstGeom>
        </p:spPr>
      </p:pic>
      <p:pic>
        <p:nvPicPr>
          <p:cNvPr id="144" name="Graphic 143" descr="Power Plant with solid fill">
            <a:extLst>
              <a:ext uri="{FF2B5EF4-FFF2-40B4-BE49-F238E27FC236}">
                <a16:creationId xmlns:a16="http://schemas.microsoft.com/office/drawing/2014/main" id="{7CDE6C56-5B2B-23D1-6DF7-FF1844D0E0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74296" y="1334176"/>
            <a:ext cx="421816" cy="421816"/>
          </a:xfrm>
          <a:prstGeom prst="rect">
            <a:avLst/>
          </a:prstGeom>
        </p:spPr>
      </p:pic>
      <p:pic>
        <p:nvPicPr>
          <p:cNvPr id="145" name="Graphic 144" descr="Lightning bolt with solid fill">
            <a:extLst>
              <a:ext uri="{FF2B5EF4-FFF2-40B4-BE49-F238E27FC236}">
                <a16:creationId xmlns:a16="http://schemas.microsoft.com/office/drawing/2014/main" id="{05400025-C780-3002-B32E-3A4F18B1D9B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288038" y="1526463"/>
            <a:ext cx="194330" cy="194330"/>
          </a:xfrm>
          <a:prstGeom prst="rect">
            <a:avLst/>
          </a:prstGeom>
        </p:spPr>
      </p:pic>
      <p:sp>
        <p:nvSpPr>
          <p:cNvPr id="146" name="Freeform 199">
            <a:extLst>
              <a:ext uri="{FF2B5EF4-FFF2-40B4-BE49-F238E27FC236}">
                <a16:creationId xmlns:a16="http://schemas.microsoft.com/office/drawing/2014/main" id="{8205AE0F-5D7D-61EE-E732-9ECCD4FA6D45}"/>
              </a:ext>
            </a:extLst>
          </p:cNvPr>
          <p:cNvSpPr/>
          <p:nvPr/>
        </p:nvSpPr>
        <p:spPr>
          <a:xfrm>
            <a:off x="8655899" y="1386547"/>
            <a:ext cx="137407" cy="351174"/>
          </a:xfrm>
          <a:custGeom>
            <a:avLst/>
            <a:gdLst>
              <a:gd name="connsiteX0" fmla="*/ 68093 w 120844"/>
              <a:gd name="connsiteY0" fmla="*/ 0 h 308842"/>
              <a:gd name="connsiteX1" fmla="*/ 37116 w 120844"/>
              <a:gd name="connsiteY1" fmla="*/ 22350 h 308842"/>
              <a:gd name="connsiteX2" fmla="*/ 24152 w 120844"/>
              <a:gd name="connsiteY2" fmla="*/ 285824 h 308842"/>
              <a:gd name="connsiteX3" fmla="*/ 0 w 120844"/>
              <a:gd name="connsiteY3" fmla="*/ 285824 h 308842"/>
              <a:gd name="connsiteX4" fmla="*/ 0 w 120844"/>
              <a:gd name="connsiteY4" fmla="*/ 308842 h 308842"/>
              <a:gd name="connsiteX5" fmla="*/ 23018 w 120844"/>
              <a:gd name="connsiteY5" fmla="*/ 308842 h 308842"/>
              <a:gd name="connsiteX6" fmla="*/ 97826 w 120844"/>
              <a:gd name="connsiteY6" fmla="*/ 308842 h 308842"/>
              <a:gd name="connsiteX7" fmla="*/ 120844 w 120844"/>
              <a:gd name="connsiteY7" fmla="*/ 308842 h 308842"/>
              <a:gd name="connsiteX8" fmla="*/ 120844 w 120844"/>
              <a:gd name="connsiteY8" fmla="*/ 285824 h 308842"/>
              <a:gd name="connsiteX9" fmla="*/ 96319 w 120844"/>
              <a:gd name="connsiteY9" fmla="*/ 285824 h 308842"/>
              <a:gd name="connsiteX10" fmla="*/ 77703 w 120844"/>
              <a:gd name="connsiteY10" fmla="*/ 1980 h 308842"/>
              <a:gd name="connsiteX11" fmla="*/ 68093 w 120844"/>
              <a:gd name="connsiteY11" fmla="*/ 0 h 30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844" h="308842">
                <a:moveTo>
                  <a:pt x="68093" y="0"/>
                </a:moveTo>
                <a:lnTo>
                  <a:pt x="37116" y="22350"/>
                </a:lnTo>
                <a:lnTo>
                  <a:pt x="24152" y="285824"/>
                </a:lnTo>
                <a:lnTo>
                  <a:pt x="0" y="285824"/>
                </a:lnTo>
                <a:lnTo>
                  <a:pt x="0" y="308842"/>
                </a:lnTo>
                <a:lnTo>
                  <a:pt x="23018" y="308842"/>
                </a:lnTo>
                <a:lnTo>
                  <a:pt x="97826" y="308842"/>
                </a:lnTo>
                <a:lnTo>
                  <a:pt x="120844" y="308842"/>
                </a:lnTo>
                <a:lnTo>
                  <a:pt x="120844" y="285824"/>
                </a:lnTo>
                <a:lnTo>
                  <a:pt x="96319" y="285824"/>
                </a:lnTo>
                <a:lnTo>
                  <a:pt x="77703" y="1980"/>
                </a:lnTo>
                <a:lnTo>
                  <a:pt x="68093" y="0"/>
                </a:lnTo>
                <a:close/>
              </a:path>
            </a:pathLst>
          </a:custGeom>
          <a:solidFill>
            <a:srgbClr val="F7A8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DE">
              <a:solidFill>
                <a:srgbClr val="14181D"/>
              </a:solidFill>
            </a:endParaRPr>
          </a:p>
        </p:txBody>
      </p:sp>
      <p:sp>
        <p:nvSpPr>
          <p:cNvPr id="147" name="Freeform 200">
            <a:extLst>
              <a:ext uri="{FF2B5EF4-FFF2-40B4-BE49-F238E27FC236}">
                <a16:creationId xmlns:a16="http://schemas.microsoft.com/office/drawing/2014/main" id="{758B4E0A-3FCA-8B63-32C7-8DFFD73387D8}"/>
              </a:ext>
            </a:extLst>
          </p:cNvPr>
          <p:cNvSpPr/>
          <p:nvPr/>
        </p:nvSpPr>
        <p:spPr>
          <a:xfrm>
            <a:off x="8670447" y="1135591"/>
            <a:ext cx="72279" cy="173947"/>
          </a:xfrm>
          <a:custGeom>
            <a:avLst/>
            <a:gdLst>
              <a:gd name="connsiteX0" fmla="*/ 13946 w 63567"/>
              <a:gd name="connsiteY0" fmla="*/ 149136 h 152979"/>
              <a:gd name="connsiteX1" fmla="*/ 16633 w 63567"/>
              <a:gd name="connsiteY1" fmla="*/ 152980 h 152979"/>
              <a:gd name="connsiteX2" fmla="*/ 22267 w 63567"/>
              <a:gd name="connsiteY2" fmla="*/ 146120 h 152979"/>
              <a:gd name="connsiteX3" fmla="*/ 62416 w 63567"/>
              <a:gd name="connsiteY3" fmla="*/ 142668 h 152979"/>
              <a:gd name="connsiteX4" fmla="*/ 63567 w 63567"/>
              <a:gd name="connsiteY4" fmla="*/ 137673 h 152979"/>
              <a:gd name="connsiteX5" fmla="*/ 20242 w 63567"/>
              <a:gd name="connsiteY5" fmla="*/ 7259 h 152979"/>
              <a:gd name="connsiteX6" fmla="*/ 7257 w 63567"/>
              <a:gd name="connsiteY6" fmla="*/ 478 h 152979"/>
              <a:gd name="connsiteX7" fmla="*/ 72 w 63567"/>
              <a:gd name="connsiteY7" fmla="*/ 11575 h 152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567" h="152979">
                <a:moveTo>
                  <a:pt x="13946" y="149136"/>
                </a:moveTo>
                <a:lnTo>
                  <a:pt x="16633" y="152980"/>
                </a:lnTo>
                <a:cubicBezTo>
                  <a:pt x="18191" y="150448"/>
                  <a:pt x="20087" y="148141"/>
                  <a:pt x="22267" y="146120"/>
                </a:cubicBezTo>
                <a:cubicBezTo>
                  <a:pt x="33357" y="136086"/>
                  <a:pt x="49776" y="134674"/>
                  <a:pt x="62416" y="142668"/>
                </a:cubicBezTo>
                <a:lnTo>
                  <a:pt x="63567" y="137673"/>
                </a:lnTo>
                <a:lnTo>
                  <a:pt x="20242" y="7259"/>
                </a:lnTo>
                <a:cubicBezTo>
                  <a:pt x="18528" y="1801"/>
                  <a:pt x="12715" y="-1235"/>
                  <a:pt x="7257" y="478"/>
                </a:cubicBezTo>
                <a:cubicBezTo>
                  <a:pt x="2506" y="1969"/>
                  <a:pt x="-512" y="6630"/>
                  <a:pt x="72" y="11575"/>
                </a:cubicBezTo>
                <a:close/>
              </a:path>
            </a:pathLst>
          </a:custGeom>
          <a:solidFill>
            <a:srgbClr val="F7A8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DE">
              <a:solidFill>
                <a:srgbClr val="14181D"/>
              </a:solidFill>
            </a:endParaRPr>
          </a:p>
        </p:txBody>
      </p:sp>
      <p:sp>
        <p:nvSpPr>
          <p:cNvPr id="148" name="Freeform 201">
            <a:extLst>
              <a:ext uri="{FF2B5EF4-FFF2-40B4-BE49-F238E27FC236}">
                <a16:creationId xmlns:a16="http://schemas.microsoft.com/office/drawing/2014/main" id="{F2FC04B4-B402-74AF-731B-3A8B20B37C6F}"/>
              </a:ext>
            </a:extLst>
          </p:cNvPr>
          <p:cNvSpPr/>
          <p:nvPr/>
        </p:nvSpPr>
        <p:spPr>
          <a:xfrm>
            <a:off x="8738691" y="1314134"/>
            <a:ext cx="173272" cy="86471"/>
          </a:xfrm>
          <a:custGeom>
            <a:avLst/>
            <a:gdLst>
              <a:gd name="connsiteX0" fmla="*/ 146072 w 152385"/>
              <a:gd name="connsiteY0" fmla="*/ 56152 h 76047"/>
              <a:gd name="connsiteX1" fmla="*/ 21372 w 152385"/>
              <a:gd name="connsiteY1" fmla="*/ 0 h 76047"/>
              <a:gd name="connsiteX2" fmla="*/ 15198 w 152385"/>
              <a:gd name="connsiteY2" fmla="*/ 685 h 76047"/>
              <a:gd name="connsiteX3" fmla="*/ 0 w 152385"/>
              <a:gd name="connsiteY3" fmla="*/ 43504 h 76047"/>
              <a:gd name="connsiteX4" fmla="*/ 5933 w 152385"/>
              <a:gd name="connsiteY4" fmla="*/ 48268 h 76047"/>
              <a:gd name="connsiteX5" fmla="*/ 139725 w 152385"/>
              <a:gd name="connsiteY5" fmla="*/ 75786 h 76047"/>
              <a:gd name="connsiteX6" fmla="*/ 152125 w 152385"/>
              <a:gd name="connsiteY6" fmla="*/ 67988 h 76047"/>
              <a:gd name="connsiteX7" fmla="*/ 146072 w 152385"/>
              <a:gd name="connsiteY7" fmla="*/ 56152 h 76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2385" h="76047">
                <a:moveTo>
                  <a:pt x="146072" y="56152"/>
                </a:moveTo>
                <a:lnTo>
                  <a:pt x="21372" y="0"/>
                </a:lnTo>
                <a:lnTo>
                  <a:pt x="15198" y="685"/>
                </a:lnTo>
                <a:cubicBezTo>
                  <a:pt x="22509" y="16721"/>
                  <a:pt x="15785" y="35665"/>
                  <a:pt x="0" y="43504"/>
                </a:cubicBezTo>
                <a:lnTo>
                  <a:pt x="5933" y="48268"/>
                </a:lnTo>
                <a:lnTo>
                  <a:pt x="139725" y="75786"/>
                </a:lnTo>
                <a:cubicBezTo>
                  <a:pt x="145303" y="77057"/>
                  <a:pt x="150854" y="73566"/>
                  <a:pt x="152125" y="67988"/>
                </a:cubicBezTo>
                <a:cubicBezTo>
                  <a:pt x="153239" y="63097"/>
                  <a:pt x="150689" y="58112"/>
                  <a:pt x="146072" y="56152"/>
                </a:cubicBezTo>
                <a:close/>
              </a:path>
            </a:pathLst>
          </a:custGeom>
          <a:solidFill>
            <a:srgbClr val="F7A8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DE">
              <a:solidFill>
                <a:srgbClr val="14181D"/>
              </a:solidFill>
            </a:endParaRPr>
          </a:p>
        </p:txBody>
      </p:sp>
      <p:sp>
        <p:nvSpPr>
          <p:cNvPr id="149" name="Freeform 202">
            <a:extLst>
              <a:ext uri="{FF2B5EF4-FFF2-40B4-BE49-F238E27FC236}">
                <a16:creationId xmlns:a16="http://schemas.microsoft.com/office/drawing/2014/main" id="{50CAB80F-B6D3-1EE3-5939-B659FC3DE237}"/>
              </a:ext>
            </a:extLst>
          </p:cNvPr>
          <p:cNvSpPr/>
          <p:nvPr/>
        </p:nvSpPr>
        <p:spPr>
          <a:xfrm>
            <a:off x="8570357" y="1330657"/>
            <a:ext cx="148538" cy="137884"/>
          </a:xfrm>
          <a:custGeom>
            <a:avLst/>
            <a:gdLst>
              <a:gd name="connsiteX0" fmla="*/ 130633 w 130633"/>
              <a:gd name="connsiteY0" fmla="*/ 32726 h 121263"/>
              <a:gd name="connsiteX1" fmla="*/ 99415 w 130633"/>
              <a:gd name="connsiteY1" fmla="*/ 0 h 121263"/>
              <a:gd name="connsiteX2" fmla="*/ 93085 w 130633"/>
              <a:gd name="connsiteY2" fmla="*/ 2169 h 121263"/>
              <a:gd name="connsiteX3" fmla="*/ 2699 w 130633"/>
              <a:gd name="connsiteY3" fmla="*/ 103931 h 121263"/>
              <a:gd name="connsiteX4" fmla="*/ 3384 w 130633"/>
              <a:gd name="connsiteY4" fmla="*/ 118564 h 121263"/>
              <a:gd name="connsiteX5" fmla="*/ 16510 w 130633"/>
              <a:gd name="connsiteY5" fmla="*/ 119238 h 121263"/>
              <a:gd name="connsiteX6" fmla="*/ 127917 w 130633"/>
              <a:gd name="connsiteY6" fmla="*/ 39010 h 12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633" h="121263">
                <a:moveTo>
                  <a:pt x="130633" y="32726"/>
                </a:moveTo>
                <a:cubicBezTo>
                  <a:pt x="113226" y="31755"/>
                  <a:pt x="99564" y="17434"/>
                  <a:pt x="99415" y="0"/>
                </a:cubicBezTo>
                <a:lnTo>
                  <a:pt x="93085" y="2169"/>
                </a:lnTo>
                <a:lnTo>
                  <a:pt x="2699" y="103931"/>
                </a:lnTo>
                <a:cubicBezTo>
                  <a:pt x="-1152" y="108162"/>
                  <a:pt x="-845" y="114712"/>
                  <a:pt x="3384" y="118564"/>
                </a:cubicBezTo>
                <a:cubicBezTo>
                  <a:pt x="7039" y="121891"/>
                  <a:pt x="12534" y="122174"/>
                  <a:pt x="16510" y="119238"/>
                </a:cubicBezTo>
                <a:lnTo>
                  <a:pt x="127917" y="39010"/>
                </a:lnTo>
                <a:close/>
              </a:path>
            </a:pathLst>
          </a:custGeom>
          <a:solidFill>
            <a:srgbClr val="F7A8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DE">
              <a:solidFill>
                <a:srgbClr val="14181D"/>
              </a:solidFill>
            </a:endParaRPr>
          </a:p>
        </p:txBody>
      </p:sp>
      <p:sp>
        <p:nvSpPr>
          <p:cNvPr id="150" name="Freeform 203">
            <a:extLst>
              <a:ext uri="{FF2B5EF4-FFF2-40B4-BE49-F238E27FC236}">
                <a16:creationId xmlns:a16="http://schemas.microsoft.com/office/drawing/2014/main" id="{C90E6428-80BB-E09F-2E96-85931BBF7D79}"/>
              </a:ext>
            </a:extLst>
          </p:cNvPr>
          <p:cNvSpPr/>
          <p:nvPr/>
        </p:nvSpPr>
        <p:spPr>
          <a:xfrm>
            <a:off x="8702863" y="1311561"/>
            <a:ext cx="36785" cy="36785"/>
          </a:xfrm>
          <a:custGeom>
            <a:avLst/>
            <a:gdLst>
              <a:gd name="connsiteX0" fmla="*/ 5326 w 32351"/>
              <a:gd name="connsiteY0" fmla="*/ 4179 h 32351"/>
              <a:gd name="connsiteX1" fmla="*/ 4179 w 32351"/>
              <a:gd name="connsiteY1" fmla="*/ 27026 h 32351"/>
              <a:gd name="connsiteX2" fmla="*/ 27026 w 32351"/>
              <a:gd name="connsiteY2" fmla="*/ 28173 h 32351"/>
              <a:gd name="connsiteX3" fmla="*/ 28177 w 32351"/>
              <a:gd name="connsiteY3" fmla="*/ 5330 h 32351"/>
              <a:gd name="connsiteX4" fmla="*/ 5330 w 32351"/>
              <a:gd name="connsiteY4" fmla="*/ 4175 h 32351"/>
              <a:gd name="connsiteX5" fmla="*/ 5326 w 32351"/>
              <a:gd name="connsiteY5" fmla="*/ 4179 h 3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351" h="32351">
                <a:moveTo>
                  <a:pt x="5326" y="4179"/>
                </a:moveTo>
                <a:cubicBezTo>
                  <a:pt x="-1300" y="10172"/>
                  <a:pt x="-1813" y="20400"/>
                  <a:pt x="4179" y="27026"/>
                </a:cubicBezTo>
                <a:cubicBezTo>
                  <a:pt x="10171" y="33652"/>
                  <a:pt x="20401" y="34165"/>
                  <a:pt x="27026" y="28173"/>
                </a:cubicBezTo>
                <a:cubicBezTo>
                  <a:pt x="33650" y="22182"/>
                  <a:pt x="34165" y="11956"/>
                  <a:pt x="28177" y="5330"/>
                </a:cubicBezTo>
                <a:cubicBezTo>
                  <a:pt x="22186" y="-1298"/>
                  <a:pt x="11958" y="-1815"/>
                  <a:pt x="5330" y="4175"/>
                </a:cubicBezTo>
                <a:cubicBezTo>
                  <a:pt x="5328" y="4177"/>
                  <a:pt x="5327" y="4178"/>
                  <a:pt x="5326" y="4179"/>
                </a:cubicBezTo>
                <a:close/>
              </a:path>
            </a:pathLst>
          </a:custGeom>
          <a:solidFill>
            <a:srgbClr val="F7A800"/>
          </a:solidFill>
          <a:ln w="5655" cap="flat">
            <a:noFill/>
            <a:prstDash val="solid"/>
            <a:miter/>
          </a:ln>
        </p:spPr>
        <p:txBody>
          <a:bodyPr rtlCol="0" anchor="ctr"/>
          <a:lstStyle/>
          <a:p>
            <a:endParaRPr lang="en-DE">
              <a:solidFill>
                <a:srgbClr val="14181D"/>
              </a:solidFill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8CDEAC9-D9B5-02BA-8221-0D9259DF592B}"/>
              </a:ext>
            </a:extLst>
          </p:cNvPr>
          <p:cNvCxnSpPr>
            <a:cxnSpLocks/>
          </p:cNvCxnSpPr>
          <p:nvPr/>
        </p:nvCxnSpPr>
        <p:spPr>
          <a:xfrm>
            <a:off x="8560218" y="2188129"/>
            <a:ext cx="0" cy="612334"/>
          </a:xfrm>
          <a:prstGeom prst="straightConnector1">
            <a:avLst/>
          </a:prstGeom>
          <a:ln w="25400" cap="rnd">
            <a:solidFill>
              <a:srgbClr val="F7A800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CC606EB2-F454-E08A-4488-1015645AE159}"/>
              </a:ext>
            </a:extLst>
          </p:cNvPr>
          <p:cNvSpPr txBox="1"/>
          <p:nvPr/>
        </p:nvSpPr>
        <p:spPr>
          <a:xfrm rot="16200000">
            <a:off x="8097010" y="2266357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2030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6117C25-F4E1-2034-4CDD-23466083D9B8}"/>
              </a:ext>
            </a:extLst>
          </p:cNvPr>
          <p:cNvCxnSpPr>
            <a:cxnSpLocks/>
          </p:cNvCxnSpPr>
          <p:nvPr/>
        </p:nvCxnSpPr>
        <p:spPr>
          <a:xfrm rot="6780000" flipV="1">
            <a:off x="8517079" y="917328"/>
            <a:ext cx="143127" cy="49833"/>
          </a:xfrm>
          <a:prstGeom prst="line">
            <a:avLst/>
          </a:prstGeom>
          <a:ln w="28575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Graphic 153" descr="Arrow circle outline">
            <a:extLst>
              <a:ext uri="{FF2B5EF4-FFF2-40B4-BE49-F238E27FC236}">
                <a16:creationId xmlns:a16="http://schemas.microsoft.com/office/drawing/2014/main" id="{41EF1B09-1AE6-EDAD-A5CC-78E2AA619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3055" t="6363" r="12838" b="65383"/>
          <a:stretch/>
        </p:blipFill>
        <p:spPr>
          <a:xfrm rot="14118269">
            <a:off x="9544858" y="2038266"/>
            <a:ext cx="1259094" cy="554918"/>
          </a:xfrm>
          <a:prstGeom prst="rect">
            <a:avLst/>
          </a:prstGeom>
        </p:spPr>
      </p:pic>
      <p:pic>
        <p:nvPicPr>
          <p:cNvPr id="155" name="Graphic 154" descr="Arrow circle outline">
            <a:extLst>
              <a:ext uri="{FF2B5EF4-FFF2-40B4-BE49-F238E27FC236}">
                <a16:creationId xmlns:a16="http://schemas.microsoft.com/office/drawing/2014/main" id="{68635AD1-4E85-A01E-363F-D016125F5A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1293" t="35547" r="12838" b="11906"/>
          <a:stretch/>
        </p:blipFill>
        <p:spPr>
          <a:xfrm rot="14118269">
            <a:off x="10336112" y="1088780"/>
            <a:ext cx="704475" cy="1032035"/>
          </a:xfrm>
          <a:prstGeom prst="rect">
            <a:avLst/>
          </a:prstGeom>
        </p:spPr>
      </p:pic>
      <p:pic>
        <p:nvPicPr>
          <p:cNvPr id="156" name="Graphic 155" descr="Arrow circle outline">
            <a:extLst>
              <a:ext uri="{FF2B5EF4-FFF2-40B4-BE49-F238E27FC236}">
                <a16:creationId xmlns:a16="http://schemas.microsoft.com/office/drawing/2014/main" id="{B3B55C7E-20C6-2EBD-662F-CD294EFCD17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0169" t="35547" r="49151" b="11906"/>
          <a:stretch/>
        </p:blipFill>
        <p:spPr>
          <a:xfrm rot="14118269">
            <a:off x="10702208" y="1685826"/>
            <a:ext cx="798973" cy="1032035"/>
          </a:xfrm>
          <a:prstGeom prst="rect">
            <a:avLst/>
          </a:prstGeom>
        </p:spPr>
      </p:pic>
      <p:pic>
        <p:nvPicPr>
          <p:cNvPr id="157" name="Graphic 156" descr="Wind Turbines with solid fill">
            <a:extLst>
              <a:ext uri="{FF2B5EF4-FFF2-40B4-BE49-F238E27FC236}">
                <a16:creationId xmlns:a16="http://schemas.microsoft.com/office/drawing/2014/main" id="{0136C255-5980-10EE-0F33-8BAE81305F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95222" y="1704211"/>
            <a:ext cx="701476" cy="701474"/>
          </a:xfrm>
          <a:prstGeom prst="rect">
            <a:avLst/>
          </a:prstGeom>
        </p:spPr>
      </p:pic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735230F-CD2E-EE4C-1CBF-97978C9CF8A2}"/>
              </a:ext>
            </a:extLst>
          </p:cNvPr>
          <p:cNvCxnSpPr>
            <a:cxnSpLocks/>
          </p:cNvCxnSpPr>
          <p:nvPr/>
        </p:nvCxnSpPr>
        <p:spPr>
          <a:xfrm flipH="1">
            <a:off x="9283532" y="2407323"/>
            <a:ext cx="819863" cy="478817"/>
          </a:xfrm>
          <a:prstGeom prst="straightConnector1">
            <a:avLst/>
          </a:prstGeom>
          <a:ln w="25400" cap="rnd">
            <a:solidFill>
              <a:srgbClr val="F7A800"/>
            </a:solidFill>
            <a:headEnd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AC2C35E9-2A60-2E69-1E32-CD872ADFC25B}"/>
              </a:ext>
            </a:extLst>
          </p:cNvPr>
          <p:cNvSpPr txBox="1"/>
          <p:nvPr/>
        </p:nvSpPr>
        <p:spPr>
          <a:xfrm rot="19748902">
            <a:off x="9377450" y="2306175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600" i="1">
                <a:solidFill>
                  <a:srgbClr val="14181D"/>
                </a:solidFill>
              </a:rPr>
              <a:t>2035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AEF49B5-6B04-BF06-33A8-2F7F90ACB29B}"/>
              </a:ext>
            </a:extLst>
          </p:cNvPr>
          <p:cNvCxnSpPr>
            <a:cxnSpLocks/>
          </p:cNvCxnSpPr>
          <p:nvPr/>
        </p:nvCxnSpPr>
        <p:spPr>
          <a:xfrm flipV="1">
            <a:off x="11097061" y="1705182"/>
            <a:ext cx="143127" cy="49833"/>
          </a:xfrm>
          <a:prstGeom prst="line">
            <a:avLst/>
          </a:prstGeom>
          <a:ln w="28575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B47E4E8C-6F55-F53C-082F-07E6E04D2E18}"/>
              </a:ext>
            </a:extLst>
          </p:cNvPr>
          <p:cNvCxnSpPr>
            <a:cxnSpLocks/>
          </p:cNvCxnSpPr>
          <p:nvPr/>
        </p:nvCxnSpPr>
        <p:spPr>
          <a:xfrm rot="3660000" flipV="1">
            <a:off x="11674152" y="5448935"/>
            <a:ext cx="143127" cy="49833"/>
          </a:xfrm>
          <a:prstGeom prst="line">
            <a:avLst/>
          </a:prstGeom>
          <a:ln w="28575" cap="rnd">
            <a:solidFill>
              <a:srgbClr val="58AB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Graphic 161" descr="Arrow circle outline">
            <a:extLst>
              <a:ext uri="{FF2B5EF4-FFF2-40B4-BE49-F238E27FC236}">
                <a16:creationId xmlns:a16="http://schemas.microsoft.com/office/drawing/2014/main" id="{E2533C6A-F6C9-8627-DC5C-25B39D300A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51293" t="35547" r="12838" b="11906"/>
          <a:stretch/>
        </p:blipFill>
        <p:spPr>
          <a:xfrm rot="17831801">
            <a:off x="11284371" y="4470939"/>
            <a:ext cx="704475" cy="1032035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9AE86D80-EB57-45F2-C713-CFA5A33F8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75837" y="6404573"/>
            <a:ext cx="1620837" cy="144016"/>
          </a:xfrm>
        </p:spPr>
        <p:txBody>
          <a:bodyPr/>
          <a:lstStyle/>
          <a:p>
            <a:r>
              <a:rPr lang="en-BE" noProof="0"/>
              <a:t>11/11/2025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4420297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A0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 PSI CEE V8" id="{2BB4AEE5-8367-4671-B632-010E068763F1}" vid="{538D6FCE-8F02-425D-84A1-A00371120DDA}"/>
    </a:ext>
  </a:extLst>
</a:theme>
</file>

<file path=ppt/theme/theme2.xml><?xml version="1.0" encoding="utf-8"?>
<a:theme xmlns:a="http://schemas.openxmlformats.org/drawingml/2006/main" name="Office Theme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96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PSI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0014E6"/>
      </a:accent1>
      <a:accent2>
        <a:srgbClr val="00F096"/>
      </a:accent2>
      <a:accent3>
        <a:srgbClr val="DC005A"/>
      </a:accent3>
      <a:accent4>
        <a:srgbClr val="6E14DC"/>
      </a:accent4>
      <a:accent5>
        <a:srgbClr val="F0F500"/>
      </a:accent5>
      <a:accent6>
        <a:srgbClr val="F050FA"/>
      </a:accent6>
      <a:hlink>
        <a:srgbClr val="000000"/>
      </a:hlink>
      <a:folHlink>
        <a:srgbClr val="000000"/>
      </a:folHlink>
    </a:clrScheme>
    <a:fontScheme name="PSI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5c0d34e-f956-4aaa-94de-0432a0d12647" xsi:nil="true"/>
    <lcf76f155ced4ddcb4097134ff3c332f xmlns="6101c2dd-267a-49f1-9179-dc61e9b00c0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E5E3C04AD9940BE1163DF24C51D84" ma:contentTypeVersion="12" ma:contentTypeDescription="Create a new document." ma:contentTypeScope="" ma:versionID="5be211d46ad62d3a00f5ff985c424bc9">
  <xsd:schema xmlns:xsd="http://www.w3.org/2001/XMLSchema" xmlns:xs="http://www.w3.org/2001/XMLSchema" xmlns:p="http://schemas.microsoft.com/office/2006/metadata/properties" xmlns:ns2="6101c2dd-267a-49f1-9179-dc61e9b00c04" xmlns:ns3="65c0d34e-f956-4aaa-94de-0432a0d12647" targetNamespace="http://schemas.microsoft.com/office/2006/metadata/properties" ma:root="true" ma:fieldsID="0ba125445bcc9f815e1cd0119b5e057b" ns2:_="" ns3:_="">
    <xsd:import namespace="6101c2dd-267a-49f1-9179-dc61e9b00c04"/>
    <xsd:import namespace="65c0d34e-f956-4aaa-94de-0432a0d126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01c2dd-267a-49f1-9179-dc61e9b00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631252e-6fa5-4b2b-9987-d0b6e83c6b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c0d34e-f956-4aaa-94de-0432a0d12647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95b75602-f66b-47a3-b071-5077381e76e0}" ma:internalName="TaxCatchAll" ma:showField="CatchAllData" ma:web="65c0d34e-f956-4aaa-94de-0432a0d126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26B806-0237-4942-A1FD-5C97285908C2}">
  <ds:schemaRefs>
    <ds:schemaRef ds:uri="http://schemas.microsoft.com/office/2006/documentManagement/types"/>
    <ds:schemaRef ds:uri="6101c2dd-267a-49f1-9179-dc61e9b00c04"/>
    <ds:schemaRef ds:uri="65c0d34e-f956-4aaa-94de-0432a0d12647"/>
    <ds:schemaRef ds:uri="http://www.w3.org/XML/1998/namespace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D601C0-F900-4084-A7FD-0B93E89E2451}">
  <ds:schemaRefs>
    <ds:schemaRef ds:uri="6101c2dd-267a-49f1-9179-dc61e9b00c04"/>
    <ds:schemaRef ds:uri="65c0d34e-f956-4aaa-94de-0432a0d126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465f887-04a9-4c17-8b62-103eddccf68b}" enabled="1" method="Standard" siteId="{ca2a7f76-dbd7-4ec0-9108-6b3d524fb7c8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Benutzerdefiniertes Design</Template>
  <TotalTime>0</TotalTime>
  <Words>912</Words>
  <Application>Microsoft Office PowerPoint</Application>
  <PresentationFormat>Widescreen</PresentationFormat>
  <Paragraphs>409</Paragraphs>
  <Slides>14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Calibri</vt:lpstr>
      <vt:lpstr>Cambria Math</vt:lpstr>
      <vt:lpstr>Consolas</vt:lpstr>
      <vt:lpstr>DejaVu Sans</vt:lpstr>
      <vt:lpstr>Wingdings</vt:lpstr>
      <vt:lpstr>Benutzerdefiniertes Design</vt:lpstr>
      <vt:lpstr>PowerPoint Presentation</vt:lpstr>
      <vt:lpstr>Climate change mitigation requires rapid action in all industries</vt:lpstr>
      <vt:lpstr>Temporal representation of time in LCA trending…</vt:lpstr>
      <vt:lpstr>PowerPoint Presentation</vt:lpstr>
      <vt:lpstr>‘Conventional’ LCA: “system today”</vt:lpstr>
      <vt:lpstr>Temporal Evolution: “prospective state of the system”</vt:lpstr>
      <vt:lpstr>Temporal distribution: “the system over time” </vt:lpstr>
      <vt:lpstr>Time-explicit LCA: “Temporal distribution + evolution”</vt:lpstr>
      <vt:lpstr>Time-explicit LCA: “Temporal distribution + evolution”</vt:lpstr>
      <vt:lpstr>                                 - managing time for you </vt:lpstr>
      <vt:lpstr>                                - link to MFA</vt:lpstr>
      <vt:lpstr>Time to get started…</vt:lpstr>
      <vt:lpstr>How does it work: A-B-C example</vt:lpstr>
      <vt:lpstr>How does it work: A-B-C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for Energy Systems Analysis (LEA)</dc:title>
  <dc:creator>Kerchof Carolyn Brett</dc:creator>
  <dc:description>erstellt durch Vorlagenbauer.ch</dc:description>
  <cp:lastModifiedBy>Amelie Müller</cp:lastModifiedBy>
  <cp:revision>1</cp:revision>
  <cp:lastPrinted>2024-08-09T07:12:39Z</cp:lastPrinted>
  <dcterms:created xsi:type="dcterms:W3CDTF">2024-08-05T16:22:00Z</dcterms:created>
  <dcterms:modified xsi:type="dcterms:W3CDTF">2025-11-10T15:23:16Z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0x010100707E5E3C04AD9940BE1163DF24C51D84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Benutzerdefiniertes Design:8</vt:lpwstr>
  </property>
  <property fmtid="{D5CDD505-2E9C-101B-9397-08002B2CF9AE}" pid="5" name="ClassificationContentMarkingFooterText">
    <vt:lpwstr>Classified as Internal | Intern</vt:lpwstr>
  </property>
</Properties>
</file>